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C053B9-0966-4797-9283-424314A2A3C6}">
  <a:tblStyle styleId="{75C053B9-0966-4797-9283-424314A2A3C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610e01662_2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8610e01662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ec9147825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7ec9147825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610e01662_0_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8610e01662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610e01662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610e01662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I’ll show you the results of our experiment for each CNN architecture.</a:t>
            </a:r>
            <a:endParaRPr/>
          </a:p>
        </p:txBody>
      </p:sp>
      <p:sp>
        <p:nvSpPr>
          <p:cNvPr id="213" name="Google Shape;213;g8610e01662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610e01662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610e01662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8610e01662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eb80f992d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7eb80f992d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eb80f992d_0_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7eb80f992d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8610e01662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610e01662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8610e01662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eb80f992d_0_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7eb80f992d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610e01662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610e01662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8610e01662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610e0166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610e01662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8610e01662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610e01662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610e01662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8610e01662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eb80f992d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7eb80f992d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7eb80f992d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 White+Seal">
  <p:cSld name="5_Title Slide - White+Seal">
    <p:bg>
      <p:bgPr>
        <a:blipFill>
          <a:blip r:embed="rId2">
            <a:alphaModFix/>
          </a:blip>
          <a:stretch>
            <a:fillRect/>
          </a:stretch>
        </a:blip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3">
            <a:alphaModFix/>
          </a:blip>
          <a:srcRect b="0" l="0" r="0" t="0"/>
          <a:stretch/>
        </p:blipFill>
        <p:spPr>
          <a:xfrm>
            <a:off x="211757" y="256328"/>
            <a:ext cx="2329542" cy="457200"/>
          </a:xfrm>
          <a:prstGeom prst="rect">
            <a:avLst/>
          </a:prstGeom>
          <a:noFill/>
          <a:ln>
            <a:noFill/>
          </a:ln>
        </p:spPr>
      </p:pic>
      <p:sp>
        <p:nvSpPr>
          <p:cNvPr id="14" name="Google Shape;14;p2"/>
          <p:cNvSpPr txBox="1"/>
          <p:nvPr>
            <p:ph type="ctrTitle"/>
          </p:nvPr>
        </p:nvSpPr>
        <p:spPr>
          <a:xfrm>
            <a:off x="288697" y="1983180"/>
            <a:ext cx="8573264" cy="1995456"/>
          </a:xfrm>
          <a:prstGeom prst="rect">
            <a:avLst/>
          </a:prstGeom>
          <a:noFill/>
          <a:ln>
            <a:noFill/>
          </a:ln>
        </p:spPr>
        <p:txBody>
          <a:bodyPr anchorCtr="1" anchor="b" bIns="0" lIns="0" spcFirstLastPara="1" rIns="0" wrap="square" tIns="0">
            <a:noAutofit/>
          </a:bodyPr>
          <a:lstStyle>
            <a:lvl1pPr lvl="0" algn="ctr">
              <a:lnSpc>
                <a:spcPct val="86363"/>
              </a:lnSpc>
              <a:spcBef>
                <a:spcPts val="0"/>
              </a:spcBef>
              <a:spcAft>
                <a:spcPts val="0"/>
              </a:spcAft>
              <a:buClr>
                <a:srgbClr val="FFFFFF"/>
              </a:buClr>
              <a:buSzPts val="4400"/>
              <a:buFont typeface="Calibri"/>
              <a:buNone/>
              <a:defRPr b="1" sz="4400" cap="none">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 type="subTitle"/>
          </p:nvPr>
        </p:nvSpPr>
        <p:spPr>
          <a:xfrm>
            <a:off x="288697" y="4039762"/>
            <a:ext cx="8573264" cy="1953784"/>
          </a:xfrm>
          <a:prstGeom prst="rect">
            <a:avLst/>
          </a:prstGeom>
          <a:noFill/>
          <a:ln>
            <a:noFill/>
          </a:ln>
        </p:spPr>
        <p:txBody>
          <a:bodyPr anchorCtr="1" anchor="t" bIns="0" lIns="0" spcFirstLastPara="1" rIns="0" wrap="square" tIns="0">
            <a:noAutofit/>
          </a:bodyPr>
          <a:lstStyle>
            <a:lvl1pPr lvl="0" algn="ctr">
              <a:lnSpc>
                <a:spcPct val="90000"/>
              </a:lnSpc>
              <a:spcBef>
                <a:spcPts val="0"/>
              </a:spcBef>
              <a:spcAft>
                <a:spcPts val="0"/>
              </a:spcAft>
              <a:buClr>
                <a:srgbClr val="FFFFFF"/>
              </a:buClr>
              <a:buSzPts val="2000"/>
              <a:buNone/>
              <a:defRPr sz="2000">
                <a:solidFill>
                  <a:srgbClr val="FFFFFF"/>
                </a:solidFill>
                <a:latin typeface="Calibri"/>
                <a:ea typeface="Calibri"/>
                <a:cs typeface="Calibri"/>
                <a:sym typeface="Calibri"/>
              </a:defRPr>
            </a:lvl1pPr>
            <a:lvl2pPr lvl="1" algn="ctr">
              <a:lnSpc>
                <a:spcPct val="100000"/>
              </a:lnSpc>
              <a:spcBef>
                <a:spcPts val="240"/>
              </a:spcBef>
              <a:spcAft>
                <a:spcPts val="0"/>
              </a:spcAft>
              <a:buClr>
                <a:srgbClr val="929293"/>
              </a:buClr>
              <a:buSzPts val="1200"/>
              <a:buNone/>
              <a:defRPr>
                <a:solidFill>
                  <a:srgbClr val="929293"/>
                </a:solidFill>
              </a:defRPr>
            </a:lvl2pPr>
            <a:lvl3pPr lvl="2" algn="ctr">
              <a:lnSpc>
                <a:spcPct val="100000"/>
              </a:lnSpc>
              <a:spcBef>
                <a:spcPts val="225"/>
              </a:spcBef>
              <a:spcAft>
                <a:spcPts val="0"/>
              </a:spcAft>
              <a:buClr>
                <a:srgbClr val="929293"/>
              </a:buClr>
              <a:buSzPts val="1125"/>
              <a:buNone/>
              <a:defRPr>
                <a:solidFill>
                  <a:srgbClr val="929293"/>
                </a:solidFill>
              </a:defRPr>
            </a:lvl3pPr>
            <a:lvl4pPr lvl="3" algn="ctr">
              <a:lnSpc>
                <a:spcPct val="100000"/>
              </a:lnSpc>
              <a:spcBef>
                <a:spcPts val="195"/>
              </a:spcBef>
              <a:spcAft>
                <a:spcPts val="0"/>
              </a:spcAft>
              <a:buClr>
                <a:srgbClr val="929293"/>
              </a:buClr>
              <a:buSzPts val="975"/>
              <a:buNone/>
              <a:defRPr>
                <a:solidFill>
                  <a:srgbClr val="929293"/>
                </a:solidFill>
              </a:defRPr>
            </a:lvl4pPr>
            <a:lvl5pPr lvl="4" algn="ctr">
              <a:lnSpc>
                <a:spcPct val="100000"/>
              </a:lnSpc>
              <a:spcBef>
                <a:spcPts val="180"/>
              </a:spcBef>
              <a:spcAft>
                <a:spcPts val="0"/>
              </a:spcAft>
              <a:buClr>
                <a:srgbClr val="929293"/>
              </a:buClr>
              <a:buSzPts val="900"/>
              <a:buNone/>
              <a:defRPr>
                <a:solidFill>
                  <a:srgbClr val="929293"/>
                </a:solidFill>
              </a:defRPr>
            </a:lvl5pPr>
            <a:lvl6pPr lvl="5" algn="ctr">
              <a:lnSpc>
                <a:spcPct val="100000"/>
              </a:lnSpc>
              <a:spcBef>
                <a:spcPts val="300"/>
              </a:spcBef>
              <a:spcAft>
                <a:spcPts val="0"/>
              </a:spcAft>
              <a:buClr>
                <a:srgbClr val="929293"/>
              </a:buClr>
              <a:buSzPts val="1500"/>
              <a:buNone/>
              <a:defRPr>
                <a:solidFill>
                  <a:srgbClr val="929293"/>
                </a:solidFill>
              </a:defRPr>
            </a:lvl6pPr>
            <a:lvl7pPr lvl="6" algn="ctr">
              <a:lnSpc>
                <a:spcPct val="100000"/>
              </a:lnSpc>
              <a:spcBef>
                <a:spcPts val="300"/>
              </a:spcBef>
              <a:spcAft>
                <a:spcPts val="0"/>
              </a:spcAft>
              <a:buClr>
                <a:srgbClr val="929293"/>
              </a:buClr>
              <a:buSzPts val="1500"/>
              <a:buNone/>
              <a:defRPr>
                <a:solidFill>
                  <a:srgbClr val="929293"/>
                </a:solidFill>
              </a:defRPr>
            </a:lvl7pPr>
            <a:lvl8pPr lvl="7" algn="ctr">
              <a:lnSpc>
                <a:spcPct val="100000"/>
              </a:lnSpc>
              <a:spcBef>
                <a:spcPts val="300"/>
              </a:spcBef>
              <a:spcAft>
                <a:spcPts val="0"/>
              </a:spcAft>
              <a:buClr>
                <a:srgbClr val="929293"/>
              </a:buClr>
              <a:buSzPts val="1500"/>
              <a:buNone/>
              <a:defRPr>
                <a:solidFill>
                  <a:srgbClr val="929293"/>
                </a:solidFill>
              </a:defRPr>
            </a:lvl8pPr>
            <a:lvl9pPr lvl="8" algn="ctr">
              <a:lnSpc>
                <a:spcPct val="100000"/>
              </a:lnSpc>
              <a:spcBef>
                <a:spcPts val="300"/>
              </a:spcBef>
              <a:spcAft>
                <a:spcPts val="0"/>
              </a:spcAft>
              <a:buClr>
                <a:srgbClr val="929293"/>
              </a:buClr>
              <a:buSzPts val="1500"/>
              <a:buNone/>
              <a:defRPr>
                <a:solidFill>
                  <a:srgbClr val="92929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ection Slide">
  <p:cSld name="6_Section Slide">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2"/>
          <p:cNvSpPr/>
          <p:nvPr>
            <p:ph idx="2" type="pic"/>
          </p:nvPr>
        </p:nvSpPr>
        <p:spPr>
          <a:xfrm>
            <a:off x="4573167" y="3"/>
            <a:ext cx="4570833" cy="68561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15"/>
              </a:lnSpc>
              <a:spcBef>
                <a:spcPts val="600"/>
              </a:spcBef>
              <a:spcAft>
                <a:spcPts val="0"/>
              </a:spcAft>
              <a:buClr>
                <a:srgbClr val="FFFFFF"/>
              </a:buClr>
              <a:buSzPts val="975"/>
              <a:buFont typeface="Arial"/>
              <a:buNone/>
              <a:defRPr b="1" i="0" sz="975" u="none" cap="none" strike="noStrike">
                <a:solidFill>
                  <a:srgbClr val="FFFFFF"/>
                </a:solidFill>
                <a:latin typeface="Arial"/>
                <a:ea typeface="Arial"/>
                <a:cs typeface="Arial"/>
                <a:sym typeface="Arial"/>
              </a:defRPr>
            </a:lvl1pPr>
            <a:lvl2pPr lvl="1"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lvl="2"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lvl="3"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lvl="4"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12"/>
          <p:cNvSpPr txBox="1"/>
          <p:nvPr>
            <p:ph type="ctrTitle"/>
          </p:nvPr>
        </p:nvSpPr>
        <p:spPr>
          <a:xfrm>
            <a:off x="-86497" y="259493"/>
            <a:ext cx="4376661" cy="1572618"/>
          </a:xfrm>
          <a:prstGeom prst="rect">
            <a:avLst/>
          </a:prstGeom>
          <a:solidFill>
            <a:schemeClr val="lt1"/>
          </a:solidFill>
          <a:ln>
            <a:noFill/>
          </a:ln>
        </p:spPr>
        <p:txBody>
          <a:bodyPr anchorCtr="0" anchor="ctr" bIns="182875" lIns="457200" spcFirstLastPara="1" rIns="182875" wrap="square" tIns="182875">
            <a:noAutofit/>
          </a:bodyPr>
          <a:lstStyle>
            <a:lvl1pPr lvl="0" algn="l">
              <a:lnSpc>
                <a:spcPct val="93750"/>
              </a:lnSpc>
              <a:spcBef>
                <a:spcPts val="0"/>
              </a:spcBef>
              <a:spcAft>
                <a:spcPts val="0"/>
              </a:spcAft>
              <a:buClr>
                <a:srgbClr val="006C92"/>
              </a:buClr>
              <a:buSzPts val="3200"/>
              <a:buFont typeface="Calibri"/>
              <a:buNone/>
              <a:defRPr b="1" sz="3200">
                <a:solidFill>
                  <a:srgbClr val="006C9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2"/>
          <p:cNvSpPr txBox="1"/>
          <p:nvPr>
            <p:ph idx="1" type="body"/>
          </p:nvPr>
        </p:nvSpPr>
        <p:spPr>
          <a:xfrm>
            <a:off x="365760" y="2005533"/>
            <a:ext cx="3924404" cy="4556632"/>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600"/>
              </a:spcBef>
              <a:spcAft>
                <a:spcPts val="0"/>
              </a:spcAft>
              <a:buClr>
                <a:schemeClr val="lt1"/>
              </a:buClr>
              <a:buSzPts val="2000"/>
              <a:buFont typeface="Arial"/>
              <a:buChar char="•"/>
              <a:defRPr sz="2000">
                <a:solidFill>
                  <a:schemeClr val="lt1"/>
                </a:solidFill>
              </a:defRPr>
            </a:lvl1pPr>
            <a:lvl2pPr indent="-355600" lvl="1" marL="914400" algn="l">
              <a:lnSpc>
                <a:spcPct val="90000"/>
              </a:lnSpc>
              <a:spcBef>
                <a:spcPts val="1200"/>
              </a:spcBef>
              <a:spcAft>
                <a:spcPts val="0"/>
              </a:spcAft>
              <a:buClr>
                <a:schemeClr val="lt1"/>
              </a:buClr>
              <a:buSzPts val="2000"/>
              <a:buFont typeface="Arial"/>
              <a:buChar char="•"/>
              <a:defRPr sz="2000">
                <a:solidFill>
                  <a:schemeClr val="lt1"/>
                </a:solidFill>
              </a:defRPr>
            </a:lvl2pPr>
            <a:lvl3pPr indent="-355600" lvl="2" marL="1371600" algn="l">
              <a:lnSpc>
                <a:spcPct val="90000"/>
              </a:lnSpc>
              <a:spcBef>
                <a:spcPts val="1200"/>
              </a:spcBef>
              <a:spcAft>
                <a:spcPts val="0"/>
              </a:spcAft>
              <a:buClr>
                <a:schemeClr val="lt1"/>
              </a:buClr>
              <a:buSzPts val="2000"/>
              <a:buFont typeface="Arial"/>
              <a:buChar char="•"/>
              <a:defRPr sz="2000">
                <a:solidFill>
                  <a:schemeClr val="lt1"/>
                </a:solidFill>
              </a:defRPr>
            </a:lvl3pPr>
            <a:lvl4pPr indent="-355600" lvl="3" marL="1828800" algn="l">
              <a:lnSpc>
                <a:spcPct val="90000"/>
              </a:lnSpc>
              <a:spcBef>
                <a:spcPts val="1200"/>
              </a:spcBef>
              <a:spcAft>
                <a:spcPts val="0"/>
              </a:spcAft>
              <a:buClr>
                <a:schemeClr val="lt1"/>
              </a:buClr>
              <a:buSzPts val="2000"/>
              <a:buFont typeface="Arial"/>
              <a:buChar char="•"/>
              <a:defRPr sz="2000">
                <a:solidFill>
                  <a:schemeClr val="lt1"/>
                </a:solidFill>
              </a:defRPr>
            </a:lvl4pPr>
            <a:lvl5pPr indent="-355600" lvl="4" marL="2286000" algn="l">
              <a:lnSpc>
                <a:spcPct val="90000"/>
              </a:lnSpc>
              <a:spcBef>
                <a:spcPts val="1200"/>
              </a:spcBef>
              <a:spcAft>
                <a:spcPts val="0"/>
              </a:spcAft>
              <a:buClr>
                <a:schemeClr val="lt1"/>
              </a:buClr>
              <a:buSzPts val="2000"/>
              <a:buFont typeface="Arial"/>
              <a:buChar char="•"/>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Content+PhotoLeft">
  <p:cSld name="3_Title+Content+PhotoLef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3"/>
          <p:cNvSpPr/>
          <p:nvPr>
            <p:ph idx="2" type="pic"/>
          </p:nvPr>
        </p:nvSpPr>
        <p:spPr>
          <a:xfrm>
            <a:off x="4149206" y="1352391"/>
            <a:ext cx="4733107" cy="5163670"/>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57" name="Google Shape;57;p13"/>
          <p:cNvSpPr txBox="1"/>
          <p:nvPr>
            <p:ph type="ctrTitle"/>
          </p:nvPr>
        </p:nvSpPr>
        <p:spPr>
          <a:xfrm>
            <a:off x="-123568" y="250876"/>
            <a:ext cx="9005882" cy="811807"/>
          </a:xfrm>
          <a:prstGeom prst="rect">
            <a:avLst/>
          </a:prstGeom>
          <a:solidFill>
            <a:srgbClr val="006C92"/>
          </a:solidFill>
          <a:ln>
            <a:noFill/>
          </a:ln>
        </p:spPr>
        <p:txBody>
          <a:bodyPr anchorCtr="0" anchor="ctr" bIns="0" lIns="457200" spcFirstLastPara="1" rIns="0" wrap="square" tIns="0">
            <a:noAutofit/>
          </a:bodyPr>
          <a:lstStyle>
            <a:lvl1pPr lvl="0" algn="l">
              <a:lnSpc>
                <a:spcPct val="86666"/>
              </a:lnSpc>
              <a:spcBef>
                <a:spcPts val="0"/>
              </a:spcBef>
              <a:spcAft>
                <a:spcPts val="0"/>
              </a:spcAft>
              <a:buClr>
                <a:schemeClr val="lt1"/>
              </a:buClr>
              <a:buSzPts val="3000"/>
              <a:buFont typeface="Calibri"/>
              <a:buNone/>
              <a:defRPr b="1" sz="3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3"/>
          <p:cNvSpPr txBox="1"/>
          <p:nvPr>
            <p:ph idx="1" type="body"/>
          </p:nvPr>
        </p:nvSpPr>
        <p:spPr>
          <a:xfrm>
            <a:off x="346509" y="1352391"/>
            <a:ext cx="3588420" cy="516367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rgbClr val="006C92"/>
                </a:solidFill>
              </a:defRPr>
            </a:lvl1pPr>
            <a:lvl2pPr indent="-228600" lvl="1" marL="914400" algn="l">
              <a:lnSpc>
                <a:spcPct val="90000"/>
              </a:lnSpc>
              <a:spcBef>
                <a:spcPts val="1200"/>
              </a:spcBef>
              <a:spcAft>
                <a:spcPts val="0"/>
              </a:spcAft>
              <a:buClr>
                <a:srgbClr val="0C68AC"/>
              </a:buClr>
              <a:buSzPts val="2000"/>
              <a:buNone/>
              <a:defRPr sz="2000">
                <a:solidFill>
                  <a:srgbClr val="006C92"/>
                </a:solidFill>
              </a:defRPr>
            </a:lvl2pPr>
            <a:lvl3pPr indent="-228600" lvl="2" marL="1371600" algn="l">
              <a:lnSpc>
                <a:spcPct val="90000"/>
              </a:lnSpc>
              <a:spcBef>
                <a:spcPts val="1200"/>
              </a:spcBef>
              <a:spcAft>
                <a:spcPts val="0"/>
              </a:spcAft>
              <a:buClr>
                <a:srgbClr val="0C68AC"/>
              </a:buClr>
              <a:buSzPts val="2000"/>
              <a:buNone/>
              <a:defRPr sz="2000">
                <a:solidFill>
                  <a:srgbClr val="006C92"/>
                </a:solidFill>
              </a:defRPr>
            </a:lvl3pPr>
            <a:lvl4pPr indent="-228600" lvl="3" marL="1828800" algn="l">
              <a:lnSpc>
                <a:spcPct val="90000"/>
              </a:lnSpc>
              <a:spcBef>
                <a:spcPts val="1200"/>
              </a:spcBef>
              <a:spcAft>
                <a:spcPts val="0"/>
              </a:spcAft>
              <a:buClr>
                <a:srgbClr val="0C68AC"/>
              </a:buClr>
              <a:buSzPts val="2000"/>
              <a:buNone/>
              <a:defRPr sz="2000">
                <a:solidFill>
                  <a:srgbClr val="006C92"/>
                </a:solidFill>
              </a:defRPr>
            </a:lvl4pPr>
            <a:lvl5pPr indent="-228600" lvl="4" marL="2286000" algn="l">
              <a:lnSpc>
                <a:spcPct val="90000"/>
              </a:lnSpc>
              <a:spcBef>
                <a:spcPts val="1200"/>
              </a:spcBef>
              <a:spcAft>
                <a:spcPts val="0"/>
              </a:spcAft>
              <a:buClr>
                <a:srgbClr val="0C68AC"/>
              </a:buClr>
              <a:buSzPts val="2000"/>
              <a:buNone/>
              <a:defRPr sz="2000">
                <a:solidFill>
                  <a:srgbClr val="006C92"/>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4"/>
          <p:cNvSpPr/>
          <p:nvPr>
            <p:ph idx="2" type="pic"/>
          </p:nvPr>
        </p:nvSpPr>
        <p:spPr>
          <a:xfrm>
            <a:off x="274320" y="1313971"/>
            <a:ext cx="8607993" cy="3534654"/>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61" name="Google Shape;61;p14"/>
          <p:cNvSpPr txBox="1"/>
          <p:nvPr>
            <p:ph type="ctrTitle"/>
          </p:nvPr>
        </p:nvSpPr>
        <p:spPr>
          <a:xfrm>
            <a:off x="-123568" y="250876"/>
            <a:ext cx="9005882" cy="811807"/>
          </a:xfrm>
          <a:prstGeom prst="rect">
            <a:avLst/>
          </a:prstGeom>
          <a:solidFill>
            <a:srgbClr val="006C92"/>
          </a:solidFill>
          <a:ln>
            <a:noFill/>
          </a:ln>
        </p:spPr>
        <p:txBody>
          <a:bodyPr anchorCtr="0" anchor="ctr" bIns="0" lIns="457200" spcFirstLastPara="1" rIns="0" wrap="square" tIns="0">
            <a:noAutofit/>
          </a:bodyPr>
          <a:lstStyle>
            <a:lvl1pPr lvl="0" algn="l">
              <a:lnSpc>
                <a:spcPct val="86666"/>
              </a:lnSpc>
              <a:spcBef>
                <a:spcPts val="0"/>
              </a:spcBef>
              <a:spcAft>
                <a:spcPts val="0"/>
              </a:spcAft>
              <a:buClr>
                <a:schemeClr val="lt1"/>
              </a:buClr>
              <a:buSzPts val="3000"/>
              <a:buFont typeface="Calibri"/>
              <a:buNone/>
              <a:defRPr b="1" sz="3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4"/>
          <p:cNvSpPr txBox="1"/>
          <p:nvPr>
            <p:ph idx="1" type="body"/>
          </p:nvPr>
        </p:nvSpPr>
        <p:spPr>
          <a:xfrm>
            <a:off x="274320" y="5099913"/>
            <a:ext cx="8607993" cy="14161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rgbClr val="006C92"/>
                </a:solidFill>
              </a:defRPr>
            </a:lvl1pPr>
            <a:lvl2pPr indent="-228600" lvl="1" marL="914400" algn="l">
              <a:lnSpc>
                <a:spcPct val="90000"/>
              </a:lnSpc>
              <a:spcBef>
                <a:spcPts val="1200"/>
              </a:spcBef>
              <a:spcAft>
                <a:spcPts val="0"/>
              </a:spcAft>
              <a:buClr>
                <a:srgbClr val="0C68AC"/>
              </a:buClr>
              <a:buSzPts val="2000"/>
              <a:buNone/>
              <a:defRPr sz="2000">
                <a:solidFill>
                  <a:srgbClr val="006C92"/>
                </a:solidFill>
              </a:defRPr>
            </a:lvl2pPr>
            <a:lvl3pPr indent="-228600" lvl="2" marL="1371600" algn="l">
              <a:lnSpc>
                <a:spcPct val="90000"/>
              </a:lnSpc>
              <a:spcBef>
                <a:spcPts val="1200"/>
              </a:spcBef>
              <a:spcAft>
                <a:spcPts val="0"/>
              </a:spcAft>
              <a:buClr>
                <a:srgbClr val="0C68AC"/>
              </a:buClr>
              <a:buSzPts val="2000"/>
              <a:buNone/>
              <a:defRPr sz="2000">
                <a:solidFill>
                  <a:srgbClr val="006C92"/>
                </a:solidFill>
              </a:defRPr>
            </a:lvl3pPr>
            <a:lvl4pPr indent="-228600" lvl="3" marL="1828800" algn="l">
              <a:lnSpc>
                <a:spcPct val="90000"/>
              </a:lnSpc>
              <a:spcBef>
                <a:spcPts val="1200"/>
              </a:spcBef>
              <a:spcAft>
                <a:spcPts val="0"/>
              </a:spcAft>
              <a:buClr>
                <a:srgbClr val="0C68AC"/>
              </a:buClr>
              <a:buSzPts val="2000"/>
              <a:buNone/>
              <a:defRPr sz="2000">
                <a:solidFill>
                  <a:srgbClr val="006C92"/>
                </a:solidFill>
              </a:defRPr>
            </a:lvl4pPr>
            <a:lvl5pPr indent="-228600" lvl="4" marL="2286000" algn="l">
              <a:lnSpc>
                <a:spcPct val="90000"/>
              </a:lnSpc>
              <a:spcBef>
                <a:spcPts val="1200"/>
              </a:spcBef>
              <a:spcAft>
                <a:spcPts val="0"/>
              </a:spcAft>
              <a:buClr>
                <a:srgbClr val="0C68AC"/>
              </a:buClr>
              <a:buSzPts val="2000"/>
              <a:buNone/>
              <a:defRPr sz="2000">
                <a:solidFill>
                  <a:srgbClr val="006C92"/>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Slide">
  <p:cSld name="2_Section Slide">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p:nvPr>
            <p:ph idx="2" type="pic"/>
          </p:nvPr>
        </p:nvSpPr>
        <p:spPr>
          <a:xfrm>
            <a:off x="5" y="3"/>
            <a:ext cx="4570833" cy="68561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15"/>
              </a:lnSpc>
              <a:spcBef>
                <a:spcPts val="600"/>
              </a:spcBef>
              <a:spcAft>
                <a:spcPts val="0"/>
              </a:spcAft>
              <a:buClr>
                <a:srgbClr val="FFFFFF"/>
              </a:buClr>
              <a:buSzPts val="975"/>
              <a:buFont typeface="Arial"/>
              <a:buNone/>
              <a:defRPr b="1" i="0" sz="975" u="none" cap="none" strike="noStrike">
                <a:solidFill>
                  <a:srgbClr val="FFFFFF"/>
                </a:solidFill>
                <a:latin typeface="Arial"/>
                <a:ea typeface="Arial"/>
                <a:cs typeface="Arial"/>
                <a:sym typeface="Arial"/>
              </a:defRPr>
            </a:lvl1pPr>
            <a:lvl2pPr lvl="1"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lvl="2"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lvl="3"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lvl="4"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5" name="Google Shape;65;p15"/>
          <p:cNvSpPr txBox="1"/>
          <p:nvPr>
            <p:ph type="ctrTitle"/>
          </p:nvPr>
        </p:nvSpPr>
        <p:spPr>
          <a:xfrm>
            <a:off x="4869705" y="259493"/>
            <a:ext cx="4376661" cy="1572618"/>
          </a:xfrm>
          <a:prstGeom prst="rect">
            <a:avLst/>
          </a:prstGeom>
          <a:solidFill>
            <a:srgbClr val="006C92"/>
          </a:solidFill>
          <a:ln>
            <a:noFill/>
          </a:ln>
        </p:spPr>
        <p:txBody>
          <a:bodyPr anchorCtr="0" anchor="ctr" bIns="182875" lIns="182875" spcFirstLastPara="1" rIns="274300" wrap="square" tIns="182875">
            <a:noAutofit/>
          </a:bodyPr>
          <a:lstStyle>
            <a:lvl1pPr lvl="0" algn="l">
              <a:lnSpc>
                <a:spcPct val="93750"/>
              </a:lnSpc>
              <a:spcBef>
                <a:spcPts val="0"/>
              </a:spcBef>
              <a:spcAft>
                <a:spcPts val="0"/>
              </a:spcAft>
              <a:buClr>
                <a:schemeClr val="lt1"/>
              </a:buClr>
              <a:buSzPts val="3200"/>
              <a:buFont typeface="Calibri"/>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txBox="1"/>
          <p:nvPr>
            <p:ph idx="1" type="body"/>
          </p:nvPr>
        </p:nvSpPr>
        <p:spPr>
          <a:xfrm>
            <a:off x="5048410" y="2005533"/>
            <a:ext cx="3766584" cy="45566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rgbClr val="006C92"/>
                </a:solidFill>
              </a:defRPr>
            </a:lvl1pPr>
            <a:lvl2pPr indent="-228600" lvl="1" marL="914400" algn="l">
              <a:lnSpc>
                <a:spcPct val="90000"/>
              </a:lnSpc>
              <a:spcBef>
                <a:spcPts val="1200"/>
              </a:spcBef>
              <a:spcAft>
                <a:spcPts val="0"/>
              </a:spcAft>
              <a:buClr>
                <a:srgbClr val="0C68AC"/>
              </a:buClr>
              <a:buSzPts val="2000"/>
              <a:buNone/>
              <a:defRPr sz="2000">
                <a:solidFill>
                  <a:srgbClr val="006C92"/>
                </a:solidFill>
              </a:defRPr>
            </a:lvl2pPr>
            <a:lvl3pPr indent="-228600" lvl="2" marL="1371600" algn="l">
              <a:lnSpc>
                <a:spcPct val="90000"/>
              </a:lnSpc>
              <a:spcBef>
                <a:spcPts val="1200"/>
              </a:spcBef>
              <a:spcAft>
                <a:spcPts val="0"/>
              </a:spcAft>
              <a:buClr>
                <a:srgbClr val="0C68AC"/>
              </a:buClr>
              <a:buSzPts val="2000"/>
              <a:buNone/>
              <a:defRPr sz="2000">
                <a:solidFill>
                  <a:srgbClr val="006C92"/>
                </a:solidFill>
              </a:defRPr>
            </a:lvl3pPr>
            <a:lvl4pPr indent="-228600" lvl="3" marL="1828800" algn="l">
              <a:lnSpc>
                <a:spcPct val="90000"/>
              </a:lnSpc>
              <a:spcBef>
                <a:spcPts val="1200"/>
              </a:spcBef>
              <a:spcAft>
                <a:spcPts val="0"/>
              </a:spcAft>
              <a:buClr>
                <a:srgbClr val="0C68AC"/>
              </a:buClr>
              <a:buSzPts val="2000"/>
              <a:buNone/>
              <a:defRPr sz="2000">
                <a:solidFill>
                  <a:srgbClr val="006C92"/>
                </a:solidFill>
              </a:defRPr>
            </a:lvl4pPr>
            <a:lvl5pPr indent="-228600" lvl="4" marL="2286000" algn="l">
              <a:lnSpc>
                <a:spcPct val="90000"/>
              </a:lnSpc>
              <a:spcBef>
                <a:spcPts val="1200"/>
              </a:spcBef>
              <a:spcAft>
                <a:spcPts val="0"/>
              </a:spcAft>
              <a:buClr>
                <a:srgbClr val="0C68AC"/>
              </a:buClr>
              <a:buSzPts val="2000"/>
              <a:buNone/>
              <a:defRPr sz="2000">
                <a:solidFill>
                  <a:srgbClr val="006C92"/>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6"/>
          <p:cNvSpPr/>
          <p:nvPr>
            <p:ph idx="2" type="pic"/>
          </p:nvPr>
        </p:nvSpPr>
        <p:spPr>
          <a:xfrm>
            <a:off x="5" y="3"/>
            <a:ext cx="4570833" cy="68561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15"/>
              </a:lnSpc>
              <a:spcBef>
                <a:spcPts val="600"/>
              </a:spcBef>
              <a:spcAft>
                <a:spcPts val="0"/>
              </a:spcAft>
              <a:buClr>
                <a:srgbClr val="FFFFFF"/>
              </a:buClr>
              <a:buSzPts val="975"/>
              <a:buFont typeface="Arial"/>
              <a:buNone/>
              <a:defRPr b="1" i="0" sz="975" u="none" cap="none" strike="noStrike">
                <a:solidFill>
                  <a:srgbClr val="FFFFFF"/>
                </a:solidFill>
                <a:latin typeface="Arial"/>
                <a:ea typeface="Arial"/>
                <a:cs typeface="Arial"/>
                <a:sym typeface="Arial"/>
              </a:defRPr>
            </a:lvl1pPr>
            <a:lvl2pPr lvl="1"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lvl="2"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lvl="3"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lvl="4"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69" name="Google Shape;69;p16"/>
          <p:cNvSpPr txBox="1"/>
          <p:nvPr>
            <p:ph type="ctrTitle"/>
          </p:nvPr>
        </p:nvSpPr>
        <p:spPr>
          <a:xfrm>
            <a:off x="4869705" y="259493"/>
            <a:ext cx="4376661" cy="1572618"/>
          </a:xfrm>
          <a:prstGeom prst="rect">
            <a:avLst/>
          </a:prstGeom>
          <a:solidFill>
            <a:schemeClr val="lt1"/>
          </a:solidFill>
          <a:ln>
            <a:noFill/>
          </a:ln>
        </p:spPr>
        <p:txBody>
          <a:bodyPr anchorCtr="0" anchor="ctr" bIns="182875" lIns="182875" spcFirstLastPara="1" rIns="274300" wrap="square" tIns="182875">
            <a:noAutofit/>
          </a:bodyPr>
          <a:lstStyle>
            <a:lvl1pPr lvl="0" algn="l">
              <a:lnSpc>
                <a:spcPct val="93750"/>
              </a:lnSpc>
              <a:spcBef>
                <a:spcPts val="0"/>
              </a:spcBef>
              <a:spcAft>
                <a:spcPts val="0"/>
              </a:spcAft>
              <a:buClr>
                <a:srgbClr val="13294A"/>
              </a:buClr>
              <a:buSzPts val="3200"/>
              <a:buFont typeface="Calibri"/>
              <a:buNone/>
              <a:defRPr b="1" sz="3200">
                <a:solidFill>
                  <a:srgbClr val="13294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 type="body"/>
          </p:nvPr>
        </p:nvSpPr>
        <p:spPr>
          <a:xfrm>
            <a:off x="5048410" y="2005533"/>
            <a:ext cx="3766584" cy="45566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chemeClr val="lt1"/>
                </a:solidFill>
              </a:defRPr>
            </a:lvl1pPr>
            <a:lvl2pPr indent="-228600" lvl="1" marL="914400" algn="l">
              <a:lnSpc>
                <a:spcPct val="90000"/>
              </a:lnSpc>
              <a:spcBef>
                <a:spcPts val="1200"/>
              </a:spcBef>
              <a:spcAft>
                <a:spcPts val="0"/>
              </a:spcAft>
              <a:buClr>
                <a:srgbClr val="0C68AC"/>
              </a:buClr>
              <a:buSzPts val="2000"/>
              <a:buNone/>
              <a:defRPr sz="2000">
                <a:solidFill>
                  <a:schemeClr val="lt1"/>
                </a:solidFill>
              </a:defRPr>
            </a:lvl2pPr>
            <a:lvl3pPr indent="-228600" lvl="2" marL="1371600" algn="l">
              <a:lnSpc>
                <a:spcPct val="90000"/>
              </a:lnSpc>
              <a:spcBef>
                <a:spcPts val="1200"/>
              </a:spcBef>
              <a:spcAft>
                <a:spcPts val="0"/>
              </a:spcAft>
              <a:buClr>
                <a:srgbClr val="0C68AC"/>
              </a:buClr>
              <a:buSzPts val="2000"/>
              <a:buNone/>
              <a:defRPr sz="2000">
                <a:solidFill>
                  <a:schemeClr val="lt1"/>
                </a:solidFill>
              </a:defRPr>
            </a:lvl3pPr>
            <a:lvl4pPr indent="-228600" lvl="3" marL="1828800" algn="l">
              <a:lnSpc>
                <a:spcPct val="90000"/>
              </a:lnSpc>
              <a:spcBef>
                <a:spcPts val="1200"/>
              </a:spcBef>
              <a:spcAft>
                <a:spcPts val="0"/>
              </a:spcAft>
              <a:buClr>
                <a:srgbClr val="0C68AC"/>
              </a:buClr>
              <a:buSzPts val="2000"/>
              <a:buNone/>
              <a:defRPr sz="2000">
                <a:solidFill>
                  <a:schemeClr val="lt1"/>
                </a:solidFill>
              </a:defRPr>
            </a:lvl4pPr>
            <a:lvl5pPr indent="-228600" lvl="4" marL="2286000" algn="l">
              <a:lnSpc>
                <a:spcPct val="90000"/>
              </a:lnSpc>
              <a:spcBef>
                <a:spcPts val="1200"/>
              </a:spcBef>
              <a:spcAft>
                <a:spcPts val="0"/>
              </a:spcAft>
              <a:buClr>
                <a:srgbClr val="0C68AC"/>
              </a:buClr>
              <a:buSzPts val="2000"/>
              <a:buNone/>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Slide">
  <p:cSld name="5_Section Slide">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p:nvPr>
            <p:ph idx="2" type="pic"/>
          </p:nvPr>
        </p:nvSpPr>
        <p:spPr>
          <a:xfrm>
            <a:off x="4573167" y="3"/>
            <a:ext cx="4570833" cy="68561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15"/>
              </a:lnSpc>
              <a:spcBef>
                <a:spcPts val="600"/>
              </a:spcBef>
              <a:spcAft>
                <a:spcPts val="0"/>
              </a:spcAft>
              <a:buClr>
                <a:srgbClr val="FFFFFF"/>
              </a:buClr>
              <a:buSzPts val="975"/>
              <a:buFont typeface="Arial"/>
              <a:buNone/>
              <a:defRPr b="1" i="0" sz="975" u="none" cap="none" strike="noStrike">
                <a:solidFill>
                  <a:srgbClr val="FFFFFF"/>
                </a:solidFill>
                <a:latin typeface="Arial"/>
                <a:ea typeface="Arial"/>
                <a:cs typeface="Arial"/>
                <a:sym typeface="Arial"/>
              </a:defRPr>
            </a:lvl1pPr>
            <a:lvl2pPr lvl="1"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lvl="2"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lvl="3"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lvl="4"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3" name="Google Shape;73;p17"/>
          <p:cNvSpPr txBox="1"/>
          <p:nvPr>
            <p:ph type="ctrTitle"/>
          </p:nvPr>
        </p:nvSpPr>
        <p:spPr>
          <a:xfrm>
            <a:off x="-86497" y="259493"/>
            <a:ext cx="4376661" cy="1572618"/>
          </a:xfrm>
          <a:prstGeom prst="rect">
            <a:avLst/>
          </a:prstGeom>
          <a:solidFill>
            <a:srgbClr val="006C92"/>
          </a:solidFill>
          <a:ln>
            <a:noFill/>
          </a:ln>
        </p:spPr>
        <p:txBody>
          <a:bodyPr anchorCtr="0" anchor="ctr" bIns="182875" lIns="457200" spcFirstLastPara="1" rIns="182875" wrap="square" tIns="182875">
            <a:noAutofit/>
          </a:bodyPr>
          <a:lstStyle>
            <a:lvl1pPr lvl="0" algn="l">
              <a:lnSpc>
                <a:spcPct val="93750"/>
              </a:lnSpc>
              <a:spcBef>
                <a:spcPts val="0"/>
              </a:spcBef>
              <a:spcAft>
                <a:spcPts val="0"/>
              </a:spcAft>
              <a:buClr>
                <a:schemeClr val="lt1"/>
              </a:buClr>
              <a:buSzPts val="3200"/>
              <a:buFont typeface="Calibri"/>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7"/>
          <p:cNvSpPr txBox="1"/>
          <p:nvPr>
            <p:ph idx="1" type="body"/>
          </p:nvPr>
        </p:nvSpPr>
        <p:spPr>
          <a:xfrm>
            <a:off x="365760" y="2005533"/>
            <a:ext cx="3924404" cy="45566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rgbClr val="006C92"/>
                </a:solidFill>
              </a:defRPr>
            </a:lvl1pPr>
            <a:lvl2pPr indent="-228600" lvl="1" marL="914400" algn="l">
              <a:lnSpc>
                <a:spcPct val="90000"/>
              </a:lnSpc>
              <a:spcBef>
                <a:spcPts val="1200"/>
              </a:spcBef>
              <a:spcAft>
                <a:spcPts val="0"/>
              </a:spcAft>
              <a:buClr>
                <a:srgbClr val="0C68AC"/>
              </a:buClr>
              <a:buSzPts val="2000"/>
              <a:buNone/>
              <a:defRPr sz="2000">
                <a:solidFill>
                  <a:srgbClr val="006C92"/>
                </a:solidFill>
              </a:defRPr>
            </a:lvl2pPr>
            <a:lvl3pPr indent="-228600" lvl="2" marL="1371600" algn="l">
              <a:lnSpc>
                <a:spcPct val="90000"/>
              </a:lnSpc>
              <a:spcBef>
                <a:spcPts val="1200"/>
              </a:spcBef>
              <a:spcAft>
                <a:spcPts val="0"/>
              </a:spcAft>
              <a:buClr>
                <a:srgbClr val="0C68AC"/>
              </a:buClr>
              <a:buSzPts val="2000"/>
              <a:buNone/>
              <a:defRPr sz="2000">
                <a:solidFill>
                  <a:srgbClr val="006C92"/>
                </a:solidFill>
              </a:defRPr>
            </a:lvl3pPr>
            <a:lvl4pPr indent="-228600" lvl="3" marL="1828800" algn="l">
              <a:lnSpc>
                <a:spcPct val="90000"/>
              </a:lnSpc>
              <a:spcBef>
                <a:spcPts val="1200"/>
              </a:spcBef>
              <a:spcAft>
                <a:spcPts val="0"/>
              </a:spcAft>
              <a:buClr>
                <a:srgbClr val="0C68AC"/>
              </a:buClr>
              <a:buSzPts val="2000"/>
              <a:buNone/>
              <a:defRPr sz="2000">
                <a:solidFill>
                  <a:srgbClr val="006C92"/>
                </a:solidFill>
              </a:defRPr>
            </a:lvl4pPr>
            <a:lvl5pPr indent="-228600" lvl="4" marL="2286000" algn="l">
              <a:lnSpc>
                <a:spcPct val="90000"/>
              </a:lnSpc>
              <a:spcBef>
                <a:spcPts val="1200"/>
              </a:spcBef>
              <a:spcAft>
                <a:spcPts val="0"/>
              </a:spcAft>
              <a:buClr>
                <a:srgbClr val="0C68AC"/>
              </a:buClr>
              <a:buSzPts val="2000"/>
              <a:buNone/>
              <a:defRPr sz="2000">
                <a:solidFill>
                  <a:srgbClr val="006C92"/>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Content+PhotoLeft">
  <p:cSld name="Title+Content+PhotoLeft">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8"/>
          <p:cNvSpPr/>
          <p:nvPr>
            <p:ph idx="2" type="pic"/>
          </p:nvPr>
        </p:nvSpPr>
        <p:spPr>
          <a:xfrm>
            <a:off x="317499" y="1352391"/>
            <a:ext cx="4760913" cy="5163670"/>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77" name="Google Shape;77;p18"/>
          <p:cNvSpPr txBox="1"/>
          <p:nvPr>
            <p:ph type="ctrTitle"/>
          </p:nvPr>
        </p:nvSpPr>
        <p:spPr>
          <a:xfrm>
            <a:off x="-123568" y="250876"/>
            <a:ext cx="9005882" cy="811807"/>
          </a:xfrm>
          <a:prstGeom prst="rect">
            <a:avLst/>
          </a:prstGeom>
          <a:solidFill>
            <a:srgbClr val="006C92"/>
          </a:solidFill>
          <a:ln>
            <a:noFill/>
          </a:ln>
        </p:spPr>
        <p:txBody>
          <a:bodyPr anchorCtr="0" anchor="ctr" bIns="0" lIns="457200" spcFirstLastPara="1" rIns="0" wrap="square" tIns="0">
            <a:noAutofit/>
          </a:bodyPr>
          <a:lstStyle>
            <a:lvl1pPr lvl="0" algn="l">
              <a:lnSpc>
                <a:spcPct val="86666"/>
              </a:lnSpc>
              <a:spcBef>
                <a:spcPts val="0"/>
              </a:spcBef>
              <a:spcAft>
                <a:spcPts val="0"/>
              </a:spcAft>
              <a:buClr>
                <a:schemeClr val="lt1"/>
              </a:buClr>
              <a:buSzPts val="3000"/>
              <a:buFont typeface="Calibri"/>
              <a:buNone/>
              <a:defRPr b="1" sz="3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 type="body"/>
          </p:nvPr>
        </p:nvSpPr>
        <p:spPr>
          <a:xfrm>
            <a:off x="5293894" y="1352391"/>
            <a:ext cx="3588420" cy="516367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rgbClr val="006C92"/>
                </a:solidFill>
              </a:defRPr>
            </a:lvl1pPr>
            <a:lvl2pPr indent="-228600" lvl="1" marL="914400" algn="l">
              <a:lnSpc>
                <a:spcPct val="90000"/>
              </a:lnSpc>
              <a:spcBef>
                <a:spcPts val="1200"/>
              </a:spcBef>
              <a:spcAft>
                <a:spcPts val="0"/>
              </a:spcAft>
              <a:buClr>
                <a:srgbClr val="0C68AC"/>
              </a:buClr>
              <a:buSzPts val="2000"/>
              <a:buNone/>
              <a:defRPr sz="2000">
                <a:solidFill>
                  <a:srgbClr val="006C92"/>
                </a:solidFill>
              </a:defRPr>
            </a:lvl2pPr>
            <a:lvl3pPr indent="-228600" lvl="2" marL="1371600" algn="l">
              <a:lnSpc>
                <a:spcPct val="90000"/>
              </a:lnSpc>
              <a:spcBef>
                <a:spcPts val="1200"/>
              </a:spcBef>
              <a:spcAft>
                <a:spcPts val="0"/>
              </a:spcAft>
              <a:buClr>
                <a:srgbClr val="0C68AC"/>
              </a:buClr>
              <a:buSzPts val="2000"/>
              <a:buNone/>
              <a:defRPr sz="2000">
                <a:solidFill>
                  <a:srgbClr val="006C92"/>
                </a:solidFill>
              </a:defRPr>
            </a:lvl3pPr>
            <a:lvl4pPr indent="-228600" lvl="3" marL="1828800" algn="l">
              <a:lnSpc>
                <a:spcPct val="90000"/>
              </a:lnSpc>
              <a:spcBef>
                <a:spcPts val="1200"/>
              </a:spcBef>
              <a:spcAft>
                <a:spcPts val="0"/>
              </a:spcAft>
              <a:buClr>
                <a:srgbClr val="0C68AC"/>
              </a:buClr>
              <a:buSzPts val="2000"/>
              <a:buNone/>
              <a:defRPr sz="2000">
                <a:solidFill>
                  <a:srgbClr val="006C92"/>
                </a:solidFill>
              </a:defRPr>
            </a:lvl4pPr>
            <a:lvl5pPr indent="-228600" lvl="4" marL="2286000" algn="l">
              <a:lnSpc>
                <a:spcPct val="90000"/>
              </a:lnSpc>
              <a:spcBef>
                <a:spcPts val="1200"/>
              </a:spcBef>
              <a:spcAft>
                <a:spcPts val="0"/>
              </a:spcAft>
              <a:buClr>
                <a:srgbClr val="0C68AC"/>
              </a:buClr>
              <a:buSzPts val="2000"/>
              <a:buNone/>
              <a:defRPr sz="2000">
                <a:solidFill>
                  <a:srgbClr val="006C92"/>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Content+PhotoLeft">
  <p:cSld name="1_Title+Content+PhotoLef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9"/>
          <p:cNvSpPr/>
          <p:nvPr>
            <p:ph idx="2" type="pic"/>
          </p:nvPr>
        </p:nvSpPr>
        <p:spPr>
          <a:xfrm>
            <a:off x="317499" y="1352391"/>
            <a:ext cx="4760913" cy="5163670"/>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81" name="Google Shape;81;p19"/>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lvl1pPr lvl="0" algn="l">
              <a:lnSpc>
                <a:spcPct val="86666"/>
              </a:lnSpc>
              <a:spcBef>
                <a:spcPts val="0"/>
              </a:spcBef>
              <a:spcAft>
                <a:spcPts val="0"/>
              </a:spcAft>
              <a:buClr>
                <a:srgbClr val="13294A"/>
              </a:buClr>
              <a:buSzPts val="3000"/>
              <a:buFont typeface="Calibri"/>
              <a:buNone/>
              <a:defRPr b="1" sz="3000" cap="none">
                <a:solidFill>
                  <a:srgbClr val="13294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txBox="1"/>
          <p:nvPr>
            <p:ph idx="1" type="body"/>
          </p:nvPr>
        </p:nvSpPr>
        <p:spPr>
          <a:xfrm>
            <a:off x="5293894" y="1352391"/>
            <a:ext cx="3588420" cy="516367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chemeClr val="lt1"/>
                </a:solidFill>
              </a:defRPr>
            </a:lvl1pPr>
            <a:lvl2pPr indent="-228600" lvl="1" marL="914400" algn="l">
              <a:lnSpc>
                <a:spcPct val="90000"/>
              </a:lnSpc>
              <a:spcBef>
                <a:spcPts val="1200"/>
              </a:spcBef>
              <a:spcAft>
                <a:spcPts val="0"/>
              </a:spcAft>
              <a:buClr>
                <a:srgbClr val="0C68AC"/>
              </a:buClr>
              <a:buSzPts val="2000"/>
              <a:buNone/>
              <a:defRPr sz="2000">
                <a:solidFill>
                  <a:schemeClr val="lt1"/>
                </a:solidFill>
              </a:defRPr>
            </a:lvl2pPr>
            <a:lvl3pPr indent="-228600" lvl="2" marL="1371600" algn="l">
              <a:lnSpc>
                <a:spcPct val="90000"/>
              </a:lnSpc>
              <a:spcBef>
                <a:spcPts val="1200"/>
              </a:spcBef>
              <a:spcAft>
                <a:spcPts val="0"/>
              </a:spcAft>
              <a:buClr>
                <a:srgbClr val="0C68AC"/>
              </a:buClr>
              <a:buSzPts val="2000"/>
              <a:buNone/>
              <a:defRPr sz="2000">
                <a:solidFill>
                  <a:schemeClr val="lt1"/>
                </a:solidFill>
              </a:defRPr>
            </a:lvl3pPr>
            <a:lvl4pPr indent="-228600" lvl="3" marL="1828800" algn="l">
              <a:lnSpc>
                <a:spcPct val="90000"/>
              </a:lnSpc>
              <a:spcBef>
                <a:spcPts val="1200"/>
              </a:spcBef>
              <a:spcAft>
                <a:spcPts val="0"/>
              </a:spcAft>
              <a:buClr>
                <a:srgbClr val="0C68AC"/>
              </a:buClr>
              <a:buSzPts val="2000"/>
              <a:buNone/>
              <a:defRPr sz="2000">
                <a:solidFill>
                  <a:schemeClr val="lt1"/>
                </a:solidFill>
              </a:defRPr>
            </a:lvl4pPr>
            <a:lvl5pPr indent="-228600" lvl="4" marL="2286000" algn="l">
              <a:lnSpc>
                <a:spcPct val="90000"/>
              </a:lnSpc>
              <a:spcBef>
                <a:spcPts val="1200"/>
              </a:spcBef>
              <a:spcAft>
                <a:spcPts val="0"/>
              </a:spcAft>
              <a:buClr>
                <a:srgbClr val="0C68AC"/>
              </a:buClr>
              <a:buSzPts val="2000"/>
              <a:buNone/>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Content+PhotoLeft">
  <p:cSld name="2_Title+Content+PhotoLef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0"/>
          <p:cNvSpPr/>
          <p:nvPr>
            <p:ph idx="2" type="pic"/>
          </p:nvPr>
        </p:nvSpPr>
        <p:spPr>
          <a:xfrm>
            <a:off x="317499" y="1352391"/>
            <a:ext cx="4760913" cy="5163670"/>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85" name="Google Shape;85;p20"/>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lvl1pPr lvl="0" algn="l">
              <a:lnSpc>
                <a:spcPct val="86666"/>
              </a:lnSpc>
              <a:spcBef>
                <a:spcPts val="0"/>
              </a:spcBef>
              <a:spcAft>
                <a:spcPts val="0"/>
              </a:spcAft>
              <a:buClr>
                <a:srgbClr val="006C92"/>
              </a:buClr>
              <a:buSzPts val="3000"/>
              <a:buFont typeface="Calibri"/>
              <a:buNone/>
              <a:defRPr b="1" sz="3000" cap="none">
                <a:solidFill>
                  <a:srgbClr val="006C9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 type="body"/>
          </p:nvPr>
        </p:nvSpPr>
        <p:spPr>
          <a:xfrm>
            <a:off x="5293894" y="1352391"/>
            <a:ext cx="3588420" cy="5163670"/>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600"/>
              </a:spcBef>
              <a:spcAft>
                <a:spcPts val="0"/>
              </a:spcAft>
              <a:buClr>
                <a:schemeClr val="lt1"/>
              </a:buClr>
              <a:buSzPts val="2000"/>
              <a:buFont typeface="Arial"/>
              <a:buChar char="•"/>
              <a:defRPr sz="2000">
                <a:solidFill>
                  <a:schemeClr val="lt1"/>
                </a:solidFill>
              </a:defRPr>
            </a:lvl1pPr>
            <a:lvl2pPr indent="-355600" lvl="1" marL="914400" algn="l">
              <a:lnSpc>
                <a:spcPct val="90000"/>
              </a:lnSpc>
              <a:spcBef>
                <a:spcPts val="1200"/>
              </a:spcBef>
              <a:spcAft>
                <a:spcPts val="0"/>
              </a:spcAft>
              <a:buClr>
                <a:schemeClr val="lt1"/>
              </a:buClr>
              <a:buSzPts val="2000"/>
              <a:buFont typeface="Arial"/>
              <a:buChar char="•"/>
              <a:defRPr sz="2000">
                <a:solidFill>
                  <a:schemeClr val="lt1"/>
                </a:solidFill>
              </a:defRPr>
            </a:lvl2pPr>
            <a:lvl3pPr indent="-355600" lvl="2" marL="1371600" algn="l">
              <a:lnSpc>
                <a:spcPct val="90000"/>
              </a:lnSpc>
              <a:spcBef>
                <a:spcPts val="1200"/>
              </a:spcBef>
              <a:spcAft>
                <a:spcPts val="0"/>
              </a:spcAft>
              <a:buClr>
                <a:schemeClr val="lt1"/>
              </a:buClr>
              <a:buSzPts val="2000"/>
              <a:buFont typeface="Arial"/>
              <a:buChar char="•"/>
              <a:defRPr sz="2000">
                <a:solidFill>
                  <a:schemeClr val="lt1"/>
                </a:solidFill>
              </a:defRPr>
            </a:lvl3pPr>
            <a:lvl4pPr indent="-355600" lvl="3" marL="1828800" algn="l">
              <a:lnSpc>
                <a:spcPct val="90000"/>
              </a:lnSpc>
              <a:spcBef>
                <a:spcPts val="1200"/>
              </a:spcBef>
              <a:spcAft>
                <a:spcPts val="0"/>
              </a:spcAft>
              <a:buClr>
                <a:schemeClr val="lt1"/>
              </a:buClr>
              <a:buSzPts val="2000"/>
              <a:buFont typeface="Arial"/>
              <a:buChar char="•"/>
              <a:defRPr sz="2000">
                <a:solidFill>
                  <a:schemeClr val="lt1"/>
                </a:solidFill>
              </a:defRPr>
            </a:lvl4pPr>
            <a:lvl5pPr indent="-355600" lvl="4" marL="2286000" algn="l">
              <a:lnSpc>
                <a:spcPct val="90000"/>
              </a:lnSpc>
              <a:spcBef>
                <a:spcPts val="1200"/>
              </a:spcBef>
              <a:spcAft>
                <a:spcPts val="0"/>
              </a:spcAft>
              <a:buClr>
                <a:schemeClr val="lt1"/>
              </a:buClr>
              <a:buSzPts val="2000"/>
              <a:buFont typeface="Arial"/>
              <a:buChar char="•"/>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Content+PhotoLeft">
  <p:cSld name="4_Title+Content+PhotoLeft">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1"/>
          <p:cNvSpPr/>
          <p:nvPr>
            <p:ph idx="2" type="pic"/>
          </p:nvPr>
        </p:nvSpPr>
        <p:spPr>
          <a:xfrm>
            <a:off x="4149207" y="1367758"/>
            <a:ext cx="4700588" cy="5151763"/>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89" name="Google Shape;89;p21"/>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lvl1pPr lvl="0" algn="l">
              <a:lnSpc>
                <a:spcPct val="86666"/>
              </a:lnSpc>
              <a:spcBef>
                <a:spcPts val="0"/>
              </a:spcBef>
              <a:spcAft>
                <a:spcPts val="0"/>
              </a:spcAft>
              <a:buClr>
                <a:srgbClr val="13294A"/>
              </a:buClr>
              <a:buSzPts val="3000"/>
              <a:buFont typeface="Calibri"/>
              <a:buNone/>
              <a:defRPr b="1" sz="3000" cap="none">
                <a:solidFill>
                  <a:srgbClr val="13294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1"/>
          <p:cNvSpPr txBox="1"/>
          <p:nvPr>
            <p:ph idx="1" type="body"/>
          </p:nvPr>
        </p:nvSpPr>
        <p:spPr>
          <a:xfrm>
            <a:off x="346509" y="1367757"/>
            <a:ext cx="3588420" cy="514830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chemeClr val="lt1"/>
                </a:solidFill>
              </a:defRPr>
            </a:lvl1pPr>
            <a:lvl2pPr indent="-228600" lvl="1" marL="914400" algn="l">
              <a:lnSpc>
                <a:spcPct val="90000"/>
              </a:lnSpc>
              <a:spcBef>
                <a:spcPts val="1200"/>
              </a:spcBef>
              <a:spcAft>
                <a:spcPts val="0"/>
              </a:spcAft>
              <a:buClr>
                <a:srgbClr val="0C68AC"/>
              </a:buClr>
              <a:buSzPts val="2000"/>
              <a:buNone/>
              <a:defRPr sz="2000">
                <a:solidFill>
                  <a:schemeClr val="lt1"/>
                </a:solidFill>
              </a:defRPr>
            </a:lvl2pPr>
            <a:lvl3pPr indent="-228600" lvl="2" marL="1371600" algn="l">
              <a:lnSpc>
                <a:spcPct val="90000"/>
              </a:lnSpc>
              <a:spcBef>
                <a:spcPts val="1200"/>
              </a:spcBef>
              <a:spcAft>
                <a:spcPts val="0"/>
              </a:spcAft>
              <a:buClr>
                <a:srgbClr val="0C68AC"/>
              </a:buClr>
              <a:buSzPts val="2000"/>
              <a:buNone/>
              <a:defRPr sz="2000">
                <a:solidFill>
                  <a:schemeClr val="lt1"/>
                </a:solidFill>
              </a:defRPr>
            </a:lvl3pPr>
            <a:lvl4pPr indent="-228600" lvl="3" marL="1828800" algn="l">
              <a:lnSpc>
                <a:spcPct val="90000"/>
              </a:lnSpc>
              <a:spcBef>
                <a:spcPts val="1200"/>
              </a:spcBef>
              <a:spcAft>
                <a:spcPts val="0"/>
              </a:spcAft>
              <a:buClr>
                <a:srgbClr val="0C68AC"/>
              </a:buClr>
              <a:buSzPts val="2000"/>
              <a:buNone/>
              <a:defRPr sz="2000">
                <a:solidFill>
                  <a:schemeClr val="lt1"/>
                </a:solidFill>
              </a:defRPr>
            </a:lvl4pPr>
            <a:lvl5pPr indent="-228600" lvl="4" marL="2286000" algn="l">
              <a:lnSpc>
                <a:spcPct val="90000"/>
              </a:lnSpc>
              <a:spcBef>
                <a:spcPts val="1200"/>
              </a:spcBef>
              <a:spcAft>
                <a:spcPts val="0"/>
              </a:spcAft>
              <a:buClr>
                <a:srgbClr val="0C68AC"/>
              </a:buClr>
              <a:buSzPts val="2000"/>
              <a:buNone/>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 White+Seal">
  <p:cSld name="4_Title Slide - White+Seal">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3">
            <a:alphaModFix/>
          </a:blip>
          <a:srcRect b="0" l="0" r="0" t="0"/>
          <a:stretch/>
        </p:blipFill>
        <p:spPr>
          <a:xfrm>
            <a:off x="211756" y="256328"/>
            <a:ext cx="2329544" cy="457200"/>
          </a:xfrm>
          <a:prstGeom prst="rect">
            <a:avLst/>
          </a:prstGeom>
          <a:noFill/>
          <a:ln>
            <a:noFill/>
          </a:ln>
        </p:spPr>
      </p:pic>
      <p:sp>
        <p:nvSpPr>
          <p:cNvPr id="18" name="Google Shape;18;p3"/>
          <p:cNvSpPr txBox="1"/>
          <p:nvPr>
            <p:ph type="ctrTitle"/>
          </p:nvPr>
        </p:nvSpPr>
        <p:spPr>
          <a:xfrm>
            <a:off x="288697" y="1983180"/>
            <a:ext cx="8573264" cy="1995456"/>
          </a:xfrm>
          <a:prstGeom prst="rect">
            <a:avLst/>
          </a:prstGeom>
          <a:noFill/>
          <a:ln>
            <a:noFill/>
          </a:ln>
        </p:spPr>
        <p:txBody>
          <a:bodyPr anchorCtr="1" anchor="b" bIns="0" lIns="0" spcFirstLastPara="1" rIns="0" wrap="square" tIns="0">
            <a:noAutofit/>
          </a:bodyPr>
          <a:lstStyle>
            <a:lvl1pPr lvl="0" algn="ctr">
              <a:lnSpc>
                <a:spcPct val="86363"/>
              </a:lnSpc>
              <a:spcBef>
                <a:spcPts val="0"/>
              </a:spcBef>
              <a:spcAft>
                <a:spcPts val="0"/>
              </a:spcAft>
              <a:buClr>
                <a:srgbClr val="006C92"/>
              </a:buClr>
              <a:buSzPts val="4400"/>
              <a:buFont typeface="Calibri"/>
              <a:buNone/>
              <a:defRPr b="1" sz="4400" cap="none">
                <a:solidFill>
                  <a:srgbClr val="006C9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subTitle"/>
          </p:nvPr>
        </p:nvSpPr>
        <p:spPr>
          <a:xfrm>
            <a:off x="288697" y="4039762"/>
            <a:ext cx="8573264" cy="1953784"/>
          </a:xfrm>
          <a:prstGeom prst="rect">
            <a:avLst/>
          </a:prstGeom>
          <a:noFill/>
          <a:ln>
            <a:noFill/>
          </a:ln>
        </p:spPr>
        <p:txBody>
          <a:bodyPr anchorCtr="1" anchor="t" bIns="0" lIns="0" spcFirstLastPara="1" rIns="0" wrap="square" tIns="0">
            <a:noAutofit/>
          </a:bodyPr>
          <a:lstStyle>
            <a:lvl1pPr lvl="0" algn="ctr">
              <a:lnSpc>
                <a:spcPct val="90000"/>
              </a:lnSpc>
              <a:spcBef>
                <a:spcPts val="0"/>
              </a:spcBef>
              <a:spcAft>
                <a:spcPts val="0"/>
              </a:spcAft>
              <a:buClr>
                <a:srgbClr val="006C92"/>
              </a:buClr>
              <a:buSzPts val="2000"/>
              <a:buNone/>
              <a:defRPr sz="2000">
                <a:solidFill>
                  <a:srgbClr val="006C92"/>
                </a:solidFill>
                <a:latin typeface="Calibri"/>
                <a:ea typeface="Calibri"/>
                <a:cs typeface="Calibri"/>
                <a:sym typeface="Calibri"/>
              </a:defRPr>
            </a:lvl1pPr>
            <a:lvl2pPr lvl="1" algn="ctr">
              <a:lnSpc>
                <a:spcPct val="100000"/>
              </a:lnSpc>
              <a:spcBef>
                <a:spcPts val="240"/>
              </a:spcBef>
              <a:spcAft>
                <a:spcPts val="0"/>
              </a:spcAft>
              <a:buClr>
                <a:srgbClr val="929293"/>
              </a:buClr>
              <a:buSzPts val="1200"/>
              <a:buNone/>
              <a:defRPr>
                <a:solidFill>
                  <a:srgbClr val="929293"/>
                </a:solidFill>
              </a:defRPr>
            </a:lvl2pPr>
            <a:lvl3pPr lvl="2" algn="ctr">
              <a:lnSpc>
                <a:spcPct val="100000"/>
              </a:lnSpc>
              <a:spcBef>
                <a:spcPts val="225"/>
              </a:spcBef>
              <a:spcAft>
                <a:spcPts val="0"/>
              </a:spcAft>
              <a:buClr>
                <a:srgbClr val="929293"/>
              </a:buClr>
              <a:buSzPts val="1125"/>
              <a:buNone/>
              <a:defRPr>
                <a:solidFill>
                  <a:srgbClr val="929293"/>
                </a:solidFill>
              </a:defRPr>
            </a:lvl3pPr>
            <a:lvl4pPr lvl="3" algn="ctr">
              <a:lnSpc>
                <a:spcPct val="100000"/>
              </a:lnSpc>
              <a:spcBef>
                <a:spcPts val="195"/>
              </a:spcBef>
              <a:spcAft>
                <a:spcPts val="0"/>
              </a:spcAft>
              <a:buClr>
                <a:srgbClr val="929293"/>
              </a:buClr>
              <a:buSzPts val="975"/>
              <a:buNone/>
              <a:defRPr>
                <a:solidFill>
                  <a:srgbClr val="929293"/>
                </a:solidFill>
              </a:defRPr>
            </a:lvl4pPr>
            <a:lvl5pPr lvl="4" algn="ctr">
              <a:lnSpc>
                <a:spcPct val="100000"/>
              </a:lnSpc>
              <a:spcBef>
                <a:spcPts val="180"/>
              </a:spcBef>
              <a:spcAft>
                <a:spcPts val="0"/>
              </a:spcAft>
              <a:buClr>
                <a:srgbClr val="929293"/>
              </a:buClr>
              <a:buSzPts val="900"/>
              <a:buNone/>
              <a:defRPr>
                <a:solidFill>
                  <a:srgbClr val="929293"/>
                </a:solidFill>
              </a:defRPr>
            </a:lvl5pPr>
            <a:lvl6pPr lvl="5" algn="ctr">
              <a:lnSpc>
                <a:spcPct val="100000"/>
              </a:lnSpc>
              <a:spcBef>
                <a:spcPts val="300"/>
              </a:spcBef>
              <a:spcAft>
                <a:spcPts val="0"/>
              </a:spcAft>
              <a:buClr>
                <a:srgbClr val="929293"/>
              </a:buClr>
              <a:buSzPts val="1500"/>
              <a:buNone/>
              <a:defRPr>
                <a:solidFill>
                  <a:srgbClr val="929293"/>
                </a:solidFill>
              </a:defRPr>
            </a:lvl6pPr>
            <a:lvl7pPr lvl="6" algn="ctr">
              <a:lnSpc>
                <a:spcPct val="100000"/>
              </a:lnSpc>
              <a:spcBef>
                <a:spcPts val="300"/>
              </a:spcBef>
              <a:spcAft>
                <a:spcPts val="0"/>
              </a:spcAft>
              <a:buClr>
                <a:srgbClr val="929293"/>
              </a:buClr>
              <a:buSzPts val="1500"/>
              <a:buNone/>
              <a:defRPr>
                <a:solidFill>
                  <a:srgbClr val="929293"/>
                </a:solidFill>
              </a:defRPr>
            </a:lvl7pPr>
            <a:lvl8pPr lvl="7" algn="ctr">
              <a:lnSpc>
                <a:spcPct val="100000"/>
              </a:lnSpc>
              <a:spcBef>
                <a:spcPts val="300"/>
              </a:spcBef>
              <a:spcAft>
                <a:spcPts val="0"/>
              </a:spcAft>
              <a:buClr>
                <a:srgbClr val="929293"/>
              </a:buClr>
              <a:buSzPts val="1500"/>
              <a:buNone/>
              <a:defRPr>
                <a:solidFill>
                  <a:srgbClr val="929293"/>
                </a:solidFill>
              </a:defRPr>
            </a:lvl8pPr>
            <a:lvl9pPr lvl="8" algn="ctr">
              <a:lnSpc>
                <a:spcPct val="100000"/>
              </a:lnSpc>
              <a:spcBef>
                <a:spcPts val="300"/>
              </a:spcBef>
              <a:spcAft>
                <a:spcPts val="0"/>
              </a:spcAft>
              <a:buClr>
                <a:srgbClr val="929293"/>
              </a:buClr>
              <a:buSzPts val="1500"/>
              <a:buNone/>
              <a:defRPr>
                <a:solidFill>
                  <a:srgbClr val="92929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Content+PhotoLeft">
  <p:cSld name="5_Title+Content+PhotoLeft">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2"/>
          <p:cNvSpPr/>
          <p:nvPr>
            <p:ph idx="2" type="pic"/>
          </p:nvPr>
        </p:nvSpPr>
        <p:spPr>
          <a:xfrm>
            <a:off x="4149207" y="1367758"/>
            <a:ext cx="4700588" cy="5151763"/>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93" name="Google Shape;93;p22"/>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lvl1pPr lvl="0" algn="l">
              <a:lnSpc>
                <a:spcPct val="86666"/>
              </a:lnSpc>
              <a:spcBef>
                <a:spcPts val="0"/>
              </a:spcBef>
              <a:spcAft>
                <a:spcPts val="0"/>
              </a:spcAft>
              <a:buClr>
                <a:srgbClr val="006C92"/>
              </a:buClr>
              <a:buSzPts val="3000"/>
              <a:buFont typeface="Calibri"/>
              <a:buNone/>
              <a:defRPr b="1" sz="3000" cap="none">
                <a:solidFill>
                  <a:srgbClr val="006C9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2"/>
          <p:cNvSpPr txBox="1"/>
          <p:nvPr>
            <p:ph idx="1" type="body"/>
          </p:nvPr>
        </p:nvSpPr>
        <p:spPr>
          <a:xfrm>
            <a:off x="346509" y="1367757"/>
            <a:ext cx="3588420" cy="5148303"/>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600"/>
              </a:spcBef>
              <a:spcAft>
                <a:spcPts val="0"/>
              </a:spcAft>
              <a:buClr>
                <a:schemeClr val="lt1"/>
              </a:buClr>
              <a:buSzPts val="2000"/>
              <a:buFont typeface="Arial"/>
              <a:buChar char="•"/>
              <a:defRPr sz="2000">
                <a:solidFill>
                  <a:schemeClr val="lt1"/>
                </a:solidFill>
              </a:defRPr>
            </a:lvl1pPr>
            <a:lvl2pPr indent="-355600" lvl="1" marL="914400" algn="l">
              <a:lnSpc>
                <a:spcPct val="90000"/>
              </a:lnSpc>
              <a:spcBef>
                <a:spcPts val="1200"/>
              </a:spcBef>
              <a:spcAft>
                <a:spcPts val="0"/>
              </a:spcAft>
              <a:buClr>
                <a:schemeClr val="lt1"/>
              </a:buClr>
              <a:buSzPts val="2000"/>
              <a:buFont typeface="Arial"/>
              <a:buChar char="•"/>
              <a:defRPr sz="2000">
                <a:solidFill>
                  <a:schemeClr val="lt1"/>
                </a:solidFill>
              </a:defRPr>
            </a:lvl2pPr>
            <a:lvl3pPr indent="-355600" lvl="2" marL="1371600" algn="l">
              <a:lnSpc>
                <a:spcPct val="90000"/>
              </a:lnSpc>
              <a:spcBef>
                <a:spcPts val="1200"/>
              </a:spcBef>
              <a:spcAft>
                <a:spcPts val="0"/>
              </a:spcAft>
              <a:buClr>
                <a:schemeClr val="lt1"/>
              </a:buClr>
              <a:buSzPts val="2000"/>
              <a:buFont typeface="Arial"/>
              <a:buChar char="•"/>
              <a:defRPr sz="2000">
                <a:solidFill>
                  <a:schemeClr val="lt1"/>
                </a:solidFill>
              </a:defRPr>
            </a:lvl3pPr>
            <a:lvl4pPr indent="-355600" lvl="3" marL="1828800" algn="l">
              <a:lnSpc>
                <a:spcPct val="90000"/>
              </a:lnSpc>
              <a:spcBef>
                <a:spcPts val="1200"/>
              </a:spcBef>
              <a:spcAft>
                <a:spcPts val="0"/>
              </a:spcAft>
              <a:buClr>
                <a:schemeClr val="lt1"/>
              </a:buClr>
              <a:buSzPts val="2000"/>
              <a:buFont typeface="Arial"/>
              <a:buChar char="•"/>
              <a:defRPr sz="2000">
                <a:solidFill>
                  <a:schemeClr val="lt1"/>
                </a:solidFill>
              </a:defRPr>
            </a:lvl4pPr>
            <a:lvl5pPr indent="-355600" lvl="4" marL="2286000" algn="l">
              <a:lnSpc>
                <a:spcPct val="90000"/>
              </a:lnSpc>
              <a:spcBef>
                <a:spcPts val="1200"/>
              </a:spcBef>
              <a:spcAft>
                <a:spcPts val="0"/>
              </a:spcAft>
              <a:buClr>
                <a:schemeClr val="lt1"/>
              </a:buClr>
              <a:buSzPts val="2000"/>
              <a:buFont typeface="Arial"/>
              <a:buChar char="•"/>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p:nvPr>
            <p:ph idx="2" type="pic"/>
          </p:nvPr>
        </p:nvSpPr>
        <p:spPr>
          <a:xfrm>
            <a:off x="274320" y="1313971"/>
            <a:ext cx="8607993" cy="3534654"/>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97" name="Google Shape;97;p23"/>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lvl1pPr lvl="0" algn="l">
              <a:lnSpc>
                <a:spcPct val="86666"/>
              </a:lnSpc>
              <a:spcBef>
                <a:spcPts val="0"/>
              </a:spcBef>
              <a:spcAft>
                <a:spcPts val="0"/>
              </a:spcAft>
              <a:buClr>
                <a:srgbClr val="006C92"/>
              </a:buClr>
              <a:buSzPts val="3000"/>
              <a:buFont typeface="Calibri"/>
              <a:buNone/>
              <a:defRPr b="1" sz="3000" cap="none">
                <a:solidFill>
                  <a:srgbClr val="006C9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3"/>
          <p:cNvSpPr txBox="1"/>
          <p:nvPr>
            <p:ph idx="1" type="body"/>
          </p:nvPr>
        </p:nvSpPr>
        <p:spPr>
          <a:xfrm>
            <a:off x="274320" y="5099913"/>
            <a:ext cx="8607993" cy="1416148"/>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600"/>
              </a:spcBef>
              <a:spcAft>
                <a:spcPts val="0"/>
              </a:spcAft>
              <a:buClr>
                <a:schemeClr val="lt1"/>
              </a:buClr>
              <a:buSzPts val="2000"/>
              <a:buFont typeface="Arial"/>
              <a:buChar char="•"/>
              <a:defRPr sz="2000">
                <a:solidFill>
                  <a:schemeClr val="lt1"/>
                </a:solidFill>
              </a:defRPr>
            </a:lvl1pPr>
            <a:lvl2pPr indent="-355600" lvl="1" marL="914400" algn="l">
              <a:lnSpc>
                <a:spcPct val="90000"/>
              </a:lnSpc>
              <a:spcBef>
                <a:spcPts val="1200"/>
              </a:spcBef>
              <a:spcAft>
                <a:spcPts val="0"/>
              </a:spcAft>
              <a:buClr>
                <a:schemeClr val="lt1"/>
              </a:buClr>
              <a:buSzPts val="2000"/>
              <a:buFont typeface="Arial"/>
              <a:buChar char="•"/>
              <a:defRPr sz="2000">
                <a:solidFill>
                  <a:schemeClr val="lt1"/>
                </a:solidFill>
              </a:defRPr>
            </a:lvl2pPr>
            <a:lvl3pPr indent="-355600" lvl="2" marL="1371600" algn="l">
              <a:lnSpc>
                <a:spcPct val="90000"/>
              </a:lnSpc>
              <a:spcBef>
                <a:spcPts val="1200"/>
              </a:spcBef>
              <a:spcAft>
                <a:spcPts val="0"/>
              </a:spcAft>
              <a:buClr>
                <a:schemeClr val="lt1"/>
              </a:buClr>
              <a:buSzPts val="2000"/>
              <a:buFont typeface="Arial"/>
              <a:buChar char="•"/>
              <a:defRPr sz="2000">
                <a:solidFill>
                  <a:schemeClr val="lt1"/>
                </a:solidFill>
              </a:defRPr>
            </a:lvl3pPr>
            <a:lvl4pPr indent="-355600" lvl="3" marL="1828800" algn="l">
              <a:lnSpc>
                <a:spcPct val="90000"/>
              </a:lnSpc>
              <a:spcBef>
                <a:spcPts val="1200"/>
              </a:spcBef>
              <a:spcAft>
                <a:spcPts val="0"/>
              </a:spcAft>
              <a:buClr>
                <a:schemeClr val="lt1"/>
              </a:buClr>
              <a:buSzPts val="2000"/>
              <a:buFont typeface="Arial"/>
              <a:buChar char="•"/>
              <a:defRPr sz="2000">
                <a:solidFill>
                  <a:schemeClr val="lt1"/>
                </a:solidFill>
              </a:defRPr>
            </a:lvl4pPr>
            <a:lvl5pPr indent="-355600" lvl="4" marL="2286000" algn="l">
              <a:lnSpc>
                <a:spcPct val="90000"/>
              </a:lnSpc>
              <a:spcBef>
                <a:spcPts val="1200"/>
              </a:spcBef>
              <a:spcAft>
                <a:spcPts val="0"/>
              </a:spcAft>
              <a:buClr>
                <a:schemeClr val="lt1"/>
              </a:buClr>
              <a:buSzPts val="2000"/>
              <a:buFont typeface="Arial"/>
              <a:buChar char="•"/>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 White+Seal">
  <p:cSld name="6_Title Slide - White+Seal">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288697" y="1983180"/>
            <a:ext cx="8573264" cy="1995456"/>
          </a:xfrm>
          <a:prstGeom prst="rect">
            <a:avLst/>
          </a:prstGeom>
          <a:noFill/>
          <a:ln>
            <a:noFill/>
          </a:ln>
        </p:spPr>
        <p:txBody>
          <a:bodyPr anchorCtr="1" anchor="b" bIns="0" lIns="0" spcFirstLastPara="1" rIns="0" wrap="square" tIns="0">
            <a:noAutofit/>
          </a:bodyPr>
          <a:lstStyle>
            <a:lvl1pPr lvl="0" algn="ctr">
              <a:lnSpc>
                <a:spcPct val="86363"/>
              </a:lnSpc>
              <a:spcBef>
                <a:spcPts val="0"/>
              </a:spcBef>
              <a:spcAft>
                <a:spcPts val="0"/>
              </a:spcAft>
              <a:buClr>
                <a:srgbClr val="FFFFFF"/>
              </a:buClr>
              <a:buSzPts val="4400"/>
              <a:buFont typeface="Calibri"/>
              <a:buNone/>
              <a:defRPr b="1" sz="4400" cap="none">
                <a:solidFill>
                  <a:srgbClr val="FFFFF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
          <p:cNvSpPr txBox="1"/>
          <p:nvPr>
            <p:ph idx="1" type="subTitle"/>
          </p:nvPr>
        </p:nvSpPr>
        <p:spPr>
          <a:xfrm>
            <a:off x="288697" y="4039762"/>
            <a:ext cx="8573264" cy="1953784"/>
          </a:xfrm>
          <a:prstGeom prst="rect">
            <a:avLst/>
          </a:prstGeom>
          <a:noFill/>
          <a:ln>
            <a:noFill/>
          </a:ln>
        </p:spPr>
        <p:txBody>
          <a:bodyPr anchorCtr="1" anchor="t" bIns="0" lIns="0" spcFirstLastPara="1" rIns="0" wrap="square" tIns="0">
            <a:noAutofit/>
          </a:bodyPr>
          <a:lstStyle>
            <a:lvl1pPr lvl="0" algn="ctr">
              <a:lnSpc>
                <a:spcPct val="90000"/>
              </a:lnSpc>
              <a:spcBef>
                <a:spcPts val="0"/>
              </a:spcBef>
              <a:spcAft>
                <a:spcPts val="0"/>
              </a:spcAft>
              <a:buClr>
                <a:srgbClr val="FFFFFF"/>
              </a:buClr>
              <a:buSzPts val="2000"/>
              <a:buNone/>
              <a:defRPr sz="2000">
                <a:solidFill>
                  <a:srgbClr val="FFFFFF"/>
                </a:solidFill>
                <a:latin typeface="Calibri"/>
                <a:ea typeface="Calibri"/>
                <a:cs typeface="Calibri"/>
                <a:sym typeface="Calibri"/>
              </a:defRPr>
            </a:lvl1pPr>
            <a:lvl2pPr lvl="1" algn="ctr">
              <a:lnSpc>
                <a:spcPct val="100000"/>
              </a:lnSpc>
              <a:spcBef>
                <a:spcPts val="240"/>
              </a:spcBef>
              <a:spcAft>
                <a:spcPts val="0"/>
              </a:spcAft>
              <a:buClr>
                <a:srgbClr val="929293"/>
              </a:buClr>
              <a:buSzPts val="1200"/>
              <a:buNone/>
              <a:defRPr>
                <a:solidFill>
                  <a:srgbClr val="929293"/>
                </a:solidFill>
              </a:defRPr>
            </a:lvl2pPr>
            <a:lvl3pPr lvl="2" algn="ctr">
              <a:lnSpc>
                <a:spcPct val="100000"/>
              </a:lnSpc>
              <a:spcBef>
                <a:spcPts val="225"/>
              </a:spcBef>
              <a:spcAft>
                <a:spcPts val="0"/>
              </a:spcAft>
              <a:buClr>
                <a:srgbClr val="929293"/>
              </a:buClr>
              <a:buSzPts val="1125"/>
              <a:buNone/>
              <a:defRPr>
                <a:solidFill>
                  <a:srgbClr val="929293"/>
                </a:solidFill>
              </a:defRPr>
            </a:lvl3pPr>
            <a:lvl4pPr lvl="3" algn="ctr">
              <a:lnSpc>
                <a:spcPct val="100000"/>
              </a:lnSpc>
              <a:spcBef>
                <a:spcPts val="195"/>
              </a:spcBef>
              <a:spcAft>
                <a:spcPts val="0"/>
              </a:spcAft>
              <a:buClr>
                <a:srgbClr val="929293"/>
              </a:buClr>
              <a:buSzPts val="975"/>
              <a:buNone/>
              <a:defRPr>
                <a:solidFill>
                  <a:srgbClr val="929293"/>
                </a:solidFill>
              </a:defRPr>
            </a:lvl4pPr>
            <a:lvl5pPr lvl="4" algn="ctr">
              <a:lnSpc>
                <a:spcPct val="100000"/>
              </a:lnSpc>
              <a:spcBef>
                <a:spcPts val="180"/>
              </a:spcBef>
              <a:spcAft>
                <a:spcPts val="0"/>
              </a:spcAft>
              <a:buClr>
                <a:srgbClr val="929293"/>
              </a:buClr>
              <a:buSzPts val="900"/>
              <a:buNone/>
              <a:defRPr>
                <a:solidFill>
                  <a:srgbClr val="929293"/>
                </a:solidFill>
              </a:defRPr>
            </a:lvl5pPr>
            <a:lvl6pPr lvl="5" algn="ctr">
              <a:lnSpc>
                <a:spcPct val="100000"/>
              </a:lnSpc>
              <a:spcBef>
                <a:spcPts val="300"/>
              </a:spcBef>
              <a:spcAft>
                <a:spcPts val="0"/>
              </a:spcAft>
              <a:buClr>
                <a:srgbClr val="929293"/>
              </a:buClr>
              <a:buSzPts val="1500"/>
              <a:buNone/>
              <a:defRPr>
                <a:solidFill>
                  <a:srgbClr val="929293"/>
                </a:solidFill>
              </a:defRPr>
            </a:lvl6pPr>
            <a:lvl7pPr lvl="6" algn="ctr">
              <a:lnSpc>
                <a:spcPct val="100000"/>
              </a:lnSpc>
              <a:spcBef>
                <a:spcPts val="300"/>
              </a:spcBef>
              <a:spcAft>
                <a:spcPts val="0"/>
              </a:spcAft>
              <a:buClr>
                <a:srgbClr val="929293"/>
              </a:buClr>
              <a:buSzPts val="1500"/>
              <a:buNone/>
              <a:defRPr>
                <a:solidFill>
                  <a:srgbClr val="929293"/>
                </a:solidFill>
              </a:defRPr>
            </a:lvl7pPr>
            <a:lvl8pPr lvl="7" algn="ctr">
              <a:lnSpc>
                <a:spcPct val="100000"/>
              </a:lnSpc>
              <a:spcBef>
                <a:spcPts val="300"/>
              </a:spcBef>
              <a:spcAft>
                <a:spcPts val="0"/>
              </a:spcAft>
              <a:buClr>
                <a:srgbClr val="929293"/>
              </a:buClr>
              <a:buSzPts val="1500"/>
              <a:buNone/>
              <a:defRPr>
                <a:solidFill>
                  <a:srgbClr val="929293"/>
                </a:solidFill>
              </a:defRPr>
            </a:lvl8pPr>
            <a:lvl9pPr lvl="8" algn="ctr">
              <a:lnSpc>
                <a:spcPct val="100000"/>
              </a:lnSpc>
              <a:spcBef>
                <a:spcPts val="300"/>
              </a:spcBef>
              <a:spcAft>
                <a:spcPts val="0"/>
              </a:spcAft>
              <a:buClr>
                <a:srgbClr val="929293"/>
              </a:buClr>
              <a:buSzPts val="1500"/>
              <a:buNone/>
              <a:defRPr>
                <a:solidFill>
                  <a:srgbClr val="929293"/>
                </a:solidFill>
              </a:defRPr>
            </a:lvl9pPr>
          </a:lstStyle>
          <a:p/>
        </p:txBody>
      </p:sp>
      <p:pic>
        <p:nvPicPr>
          <p:cNvPr id="23" name="Google Shape;23;p4"/>
          <p:cNvPicPr preferRelativeResize="0"/>
          <p:nvPr/>
        </p:nvPicPr>
        <p:blipFill rotWithShape="1">
          <a:blip r:embed="rId3">
            <a:alphaModFix/>
          </a:blip>
          <a:srcRect b="0" l="0" r="0" t="0"/>
          <a:stretch/>
        </p:blipFill>
        <p:spPr>
          <a:xfrm>
            <a:off x="211757" y="256328"/>
            <a:ext cx="2329542" cy="457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White">
  <p:cSld name="Section Slide-White">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3">
            <a:alphaModFix/>
          </a:blip>
          <a:srcRect b="0" l="0" r="0" t="0"/>
          <a:stretch/>
        </p:blipFill>
        <p:spPr>
          <a:xfrm>
            <a:off x="7306291" y="6287104"/>
            <a:ext cx="1530858" cy="291592"/>
          </a:xfrm>
          <a:prstGeom prst="rect">
            <a:avLst/>
          </a:prstGeom>
          <a:noFill/>
          <a:ln>
            <a:noFill/>
          </a:ln>
        </p:spPr>
      </p:pic>
      <p:sp>
        <p:nvSpPr>
          <p:cNvPr id="26" name="Google Shape;26;p5"/>
          <p:cNvSpPr txBox="1"/>
          <p:nvPr>
            <p:ph type="ctrTitle"/>
          </p:nvPr>
        </p:nvSpPr>
        <p:spPr>
          <a:xfrm>
            <a:off x="288702" y="1844896"/>
            <a:ext cx="8548212" cy="1470025"/>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rgbClr val="006C92"/>
              </a:buClr>
              <a:buSzPts val="3600"/>
              <a:buFont typeface="Calibri"/>
              <a:buNone/>
              <a:defRPr b="1" sz="3600" cap="none">
                <a:solidFill>
                  <a:srgbClr val="006C9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
          <p:cNvSpPr txBox="1"/>
          <p:nvPr>
            <p:ph idx="1" type="subTitle"/>
          </p:nvPr>
        </p:nvSpPr>
        <p:spPr>
          <a:xfrm>
            <a:off x="288702" y="3461118"/>
            <a:ext cx="8548212" cy="2286539"/>
          </a:xfrm>
          <a:prstGeom prst="rect">
            <a:avLst/>
          </a:prstGeom>
          <a:noFill/>
          <a:ln>
            <a:noFill/>
          </a:ln>
        </p:spPr>
        <p:txBody>
          <a:bodyPr anchorCtr="0" anchor="t" bIns="0" lIns="0" spcFirstLastPara="1" rIns="0" wrap="square" tIns="0">
            <a:noAutofit/>
          </a:bodyPr>
          <a:lstStyle>
            <a:lvl1pPr lvl="0" algn="l">
              <a:lnSpc>
                <a:spcPct val="90000"/>
              </a:lnSpc>
              <a:spcBef>
                <a:spcPts val="400"/>
              </a:spcBef>
              <a:spcAft>
                <a:spcPts val="0"/>
              </a:spcAft>
              <a:buClr>
                <a:srgbClr val="006C92"/>
              </a:buClr>
              <a:buSzPts val="2000"/>
              <a:buNone/>
              <a:defRPr sz="2000">
                <a:solidFill>
                  <a:srgbClr val="006C92"/>
                </a:solidFill>
              </a:defRPr>
            </a:lvl1pPr>
            <a:lvl2pPr lvl="1" algn="ctr">
              <a:lnSpc>
                <a:spcPct val="100000"/>
              </a:lnSpc>
              <a:spcBef>
                <a:spcPts val="240"/>
              </a:spcBef>
              <a:spcAft>
                <a:spcPts val="0"/>
              </a:spcAft>
              <a:buClr>
                <a:srgbClr val="929293"/>
              </a:buClr>
              <a:buSzPts val="1200"/>
              <a:buNone/>
              <a:defRPr>
                <a:solidFill>
                  <a:srgbClr val="929293"/>
                </a:solidFill>
              </a:defRPr>
            </a:lvl2pPr>
            <a:lvl3pPr lvl="2" algn="ctr">
              <a:lnSpc>
                <a:spcPct val="100000"/>
              </a:lnSpc>
              <a:spcBef>
                <a:spcPts val="225"/>
              </a:spcBef>
              <a:spcAft>
                <a:spcPts val="0"/>
              </a:spcAft>
              <a:buClr>
                <a:srgbClr val="929293"/>
              </a:buClr>
              <a:buSzPts val="1125"/>
              <a:buNone/>
              <a:defRPr>
                <a:solidFill>
                  <a:srgbClr val="929293"/>
                </a:solidFill>
              </a:defRPr>
            </a:lvl3pPr>
            <a:lvl4pPr lvl="3" algn="ctr">
              <a:lnSpc>
                <a:spcPct val="100000"/>
              </a:lnSpc>
              <a:spcBef>
                <a:spcPts val="195"/>
              </a:spcBef>
              <a:spcAft>
                <a:spcPts val="0"/>
              </a:spcAft>
              <a:buClr>
                <a:srgbClr val="929293"/>
              </a:buClr>
              <a:buSzPts val="975"/>
              <a:buNone/>
              <a:defRPr>
                <a:solidFill>
                  <a:srgbClr val="929293"/>
                </a:solidFill>
              </a:defRPr>
            </a:lvl4pPr>
            <a:lvl5pPr lvl="4" algn="ctr">
              <a:lnSpc>
                <a:spcPct val="100000"/>
              </a:lnSpc>
              <a:spcBef>
                <a:spcPts val="180"/>
              </a:spcBef>
              <a:spcAft>
                <a:spcPts val="0"/>
              </a:spcAft>
              <a:buClr>
                <a:srgbClr val="929293"/>
              </a:buClr>
              <a:buSzPts val="900"/>
              <a:buNone/>
              <a:defRPr>
                <a:solidFill>
                  <a:srgbClr val="929293"/>
                </a:solidFill>
              </a:defRPr>
            </a:lvl5pPr>
            <a:lvl6pPr lvl="5" algn="ctr">
              <a:lnSpc>
                <a:spcPct val="100000"/>
              </a:lnSpc>
              <a:spcBef>
                <a:spcPts val="300"/>
              </a:spcBef>
              <a:spcAft>
                <a:spcPts val="0"/>
              </a:spcAft>
              <a:buClr>
                <a:srgbClr val="929293"/>
              </a:buClr>
              <a:buSzPts val="1500"/>
              <a:buNone/>
              <a:defRPr>
                <a:solidFill>
                  <a:srgbClr val="929293"/>
                </a:solidFill>
              </a:defRPr>
            </a:lvl6pPr>
            <a:lvl7pPr lvl="6" algn="ctr">
              <a:lnSpc>
                <a:spcPct val="100000"/>
              </a:lnSpc>
              <a:spcBef>
                <a:spcPts val="300"/>
              </a:spcBef>
              <a:spcAft>
                <a:spcPts val="0"/>
              </a:spcAft>
              <a:buClr>
                <a:srgbClr val="929293"/>
              </a:buClr>
              <a:buSzPts val="1500"/>
              <a:buNone/>
              <a:defRPr>
                <a:solidFill>
                  <a:srgbClr val="929293"/>
                </a:solidFill>
              </a:defRPr>
            </a:lvl7pPr>
            <a:lvl8pPr lvl="7" algn="ctr">
              <a:lnSpc>
                <a:spcPct val="100000"/>
              </a:lnSpc>
              <a:spcBef>
                <a:spcPts val="300"/>
              </a:spcBef>
              <a:spcAft>
                <a:spcPts val="0"/>
              </a:spcAft>
              <a:buClr>
                <a:srgbClr val="929293"/>
              </a:buClr>
              <a:buSzPts val="1500"/>
              <a:buNone/>
              <a:defRPr>
                <a:solidFill>
                  <a:srgbClr val="929293"/>
                </a:solidFill>
              </a:defRPr>
            </a:lvl8pPr>
            <a:lvl9pPr lvl="8" algn="ctr">
              <a:lnSpc>
                <a:spcPct val="100000"/>
              </a:lnSpc>
              <a:spcBef>
                <a:spcPts val="300"/>
              </a:spcBef>
              <a:spcAft>
                <a:spcPts val="0"/>
              </a:spcAft>
              <a:buClr>
                <a:srgbClr val="929293"/>
              </a:buClr>
              <a:buSzPts val="1500"/>
              <a:buNone/>
              <a:defRPr>
                <a:solidFill>
                  <a:srgbClr val="92929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ection Slide">
  <p:cSld name="4_Section Slide">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3">
            <a:alphaModFix/>
          </a:blip>
          <a:srcRect b="0" l="0" r="0" t="0"/>
          <a:stretch/>
        </p:blipFill>
        <p:spPr>
          <a:xfrm>
            <a:off x="7306056" y="6291072"/>
            <a:ext cx="1530858" cy="291592"/>
          </a:xfrm>
          <a:prstGeom prst="rect">
            <a:avLst/>
          </a:prstGeom>
          <a:noFill/>
          <a:ln>
            <a:noFill/>
          </a:ln>
        </p:spPr>
      </p:pic>
      <p:sp>
        <p:nvSpPr>
          <p:cNvPr id="30" name="Google Shape;30;p6"/>
          <p:cNvSpPr txBox="1"/>
          <p:nvPr>
            <p:ph type="ctrTitle"/>
          </p:nvPr>
        </p:nvSpPr>
        <p:spPr>
          <a:xfrm>
            <a:off x="288702" y="1844896"/>
            <a:ext cx="8548212" cy="1470025"/>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rgbClr val="FFFFFF"/>
              </a:buClr>
              <a:buSzPts val="3600"/>
              <a:buFont typeface="Calibri"/>
              <a:buNone/>
              <a:defRPr b="1" sz="36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6"/>
          <p:cNvSpPr txBox="1"/>
          <p:nvPr>
            <p:ph idx="1" type="subTitle"/>
          </p:nvPr>
        </p:nvSpPr>
        <p:spPr>
          <a:xfrm>
            <a:off x="288702" y="3461118"/>
            <a:ext cx="8548212" cy="2286539"/>
          </a:xfrm>
          <a:prstGeom prst="rect">
            <a:avLst/>
          </a:prstGeom>
          <a:noFill/>
          <a:ln>
            <a:noFill/>
          </a:ln>
        </p:spPr>
        <p:txBody>
          <a:bodyPr anchorCtr="0" anchor="t" bIns="0" lIns="0" spcFirstLastPara="1" rIns="0" wrap="square" tIns="0">
            <a:noAutofit/>
          </a:bodyPr>
          <a:lstStyle>
            <a:lvl1pPr lvl="0" algn="l">
              <a:lnSpc>
                <a:spcPct val="90000"/>
              </a:lnSpc>
              <a:spcBef>
                <a:spcPts val="400"/>
              </a:spcBef>
              <a:spcAft>
                <a:spcPts val="0"/>
              </a:spcAft>
              <a:buClr>
                <a:srgbClr val="FFFFFF"/>
              </a:buClr>
              <a:buSzPts val="2000"/>
              <a:buNone/>
              <a:defRPr sz="2000">
                <a:solidFill>
                  <a:srgbClr val="FFFFFF"/>
                </a:solidFill>
              </a:defRPr>
            </a:lvl1pPr>
            <a:lvl2pPr lvl="1" algn="ctr">
              <a:lnSpc>
                <a:spcPct val="100000"/>
              </a:lnSpc>
              <a:spcBef>
                <a:spcPts val="240"/>
              </a:spcBef>
              <a:spcAft>
                <a:spcPts val="0"/>
              </a:spcAft>
              <a:buClr>
                <a:srgbClr val="929293"/>
              </a:buClr>
              <a:buSzPts val="1200"/>
              <a:buNone/>
              <a:defRPr>
                <a:solidFill>
                  <a:srgbClr val="929293"/>
                </a:solidFill>
              </a:defRPr>
            </a:lvl2pPr>
            <a:lvl3pPr lvl="2" algn="ctr">
              <a:lnSpc>
                <a:spcPct val="100000"/>
              </a:lnSpc>
              <a:spcBef>
                <a:spcPts val="225"/>
              </a:spcBef>
              <a:spcAft>
                <a:spcPts val="0"/>
              </a:spcAft>
              <a:buClr>
                <a:srgbClr val="929293"/>
              </a:buClr>
              <a:buSzPts val="1125"/>
              <a:buNone/>
              <a:defRPr>
                <a:solidFill>
                  <a:srgbClr val="929293"/>
                </a:solidFill>
              </a:defRPr>
            </a:lvl3pPr>
            <a:lvl4pPr lvl="3" algn="ctr">
              <a:lnSpc>
                <a:spcPct val="100000"/>
              </a:lnSpc>
              <a:spcBef>
                <a:spcPts val="195"/>
              </a:spcBef>
              <a:spcAft>
                <a:spcPts val="0"/>
              </a:spcAft>
              <a:buClr>
                <a:srgbClr val="929293"/>
              </a:buClr>
              <a:buSzPts val="975"/>
              <a:buNone/>
              <a:defRPr>
                <a:solidFill>
                  <a:srgbClr val="929293"/>
                </a:solidFill>
              </a:defRPr>
            </a:lvl4pPr>
            <a:lvl5pPr lvl="4" algn="ctr">
              <a:lnSpc>
                <a:spcPct val="100000"/>
              </a:lnSpc>
              <a:spcBef>
                <a:spcPts val="180"/>
              </a:spcBef>
              <a:spcAft>
                <a:spcPts val="0"/>
              </a:spcAft>
              <a:buClr>
                <a:srgbClr val="929293"/>
              </a:buClr>
              <a:buSzPts val="900"/>
              <a:buNone/>
              <a:defRPr>
                <a:solidFill>
                  <a:srgbClr val="929293"/>
                </a:solidFill>
              </a:defRPr>
            </a:lvl5pPr>
            <a:lvl6pPr lvl="5" algn="ctr">
              <a:lnSpc>
                <a:spcPct val="100000"/>
              </a:lnSpc>
              <a:spcBef>
                <a:spcPts val="300"/>
              </a:spcBef>
              <a:spcAft>
                <a:spcPts val="0"/>
              </a:spcAft>
              <a:buClr>
                <a:srgbClr val="929293"/>
              </a:buClr>
              <a:buSzPts val="1500"/>
              <a:buNone/>
              <a:defRPr>
                <a:solidFill>
                  <a:srgbClr val="929293"/>
                </a:solidFill>
              </a:defRPr>
            </a:lvl6pPr>
            <a:lvl7pPr lvl="6" algn="ctr">
              <a:lnSpc>
                <a:spcPct val="100000"/>
              </a:lnSpc>
              <a:spcBef>
                <a:spcPts val="300"/>
              </a:spcBef>
              <a:spcAft>
                <a:spcPts val="0"/>
              </a:spcAft>
              <a:buClr>
                <a:srgbClr val="929293"/>
              </a:buClr>
              <a:buSzPts val="1500"/>
              <a:buNone/>
              <a:defRPr>
                <a:solidFill>
                  <a:srgbClr val="929293"/>
                </a:solidFill>
              </a:defRPr>
            </a:lvl7pPr>
            <a:lvl8pPr lvl="7" algn="ctr">
              <a:lnSpc>
                <a:spcPct val="100000"/>
              </a:lnSpc>
              <a:spcBef>
                <a:spcPts val="300"/>
              </a:spcBef>
              <a:spcAft>
                <a:spcPts val="0"/>
              </a:spcAft>
              <a:buClr>
                <a:srgbClr val="929293"/>
              </a:buClr>
              <a:buSzPts val="1500"/>
              <a:buNone/>
              <a:defRPr>
                <a:solidFill>
                  <a:srgbClr val="929293"/>
                </a:solidFill>
              </a:defRPr>
            </a:lvl8pPr>
            <a:lvl9pPr lvl="8" algn="ctr">
              <a:lnSpc>
                <a:spcPct val="100000"/>
              </a:lnSpc>
              <a:spcBef>
                <a:spcPts val="300"/>
              </a:spcBef>
              <a:spcAft>
                <a:spcPts val="0"/>
              </a:spcAft>
              <a:buClr>
                <a:srgbClr val="929293"/>
              </a:buClr>
              <a:buSzPts val="1500"/>
              <a:buNone/>
              <a:defRPr>
                <a:solidFill>
                  <a:srgbClr val="92929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ection Slide">
  <p:cSld name="3_Section Slide">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3">
            <a:alphaModFix/>
          </a:blip>
          <a:srcRect b="0" l="0" r="0" t="0"/>
          <a:stretch/>
        </p:blipFill>
        <p:spPr>
          <a:xfrm>
            <a:off x="7306056" y="6291072"/>
            <a:ext cx="1530858" cy="291592"/>
          </a:xfrm>
          <a:prstGeom prst="rect">
            <a:avLst/>
          </a:prstGeom>
          <a:noFill/>
          <a:ln>
            <a:noFill/>
          </a:ln>
        </p:spPr>
      </p:pic>
      <p:sp>
        <p:nvSpPr>
          <p:cNvPr id="34" name="Google Shape;34;p7"/>
          <p:cNvSpPr txBox="1"/>
          <p:nvPr>
            <p:ph type="ctrTitle"/>
          </p:nvPr>
        </p:nvSpPr>
        <p:spPr>
          <a:xfrm>
            <a:off x="288702" y="1844896"/>
            <a:ext cx="8548212" cy="1470025"/>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rgbClr val="FFFFFF"/>
              </a:buClr>
              <a:buSzPts val="3600"/>
              <a:buFont typeface="Calibri"/>
              <a:buNone/>
              <a:defRPr b="1" sz="360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 type="subTitle"/>
          </p:nvPr>
        </p:nvSpPr>
        <p:spPr>
          <a:xfrm>
            <a:off x="288702" y="3461118"/>
            <a:ext cx="8548212" cy="2286539"/>
          </a:xfrm>
          <a:prstGeom prst="rect">
            <a:avLst/>
          </a:prstGeom>
          <a:noFill/>
          <a:ln>
            <a:noFill/>
          </a:ln>
        </p:spPr>
        <p:txBody>
          <a:bodyPr anchorCtr="0" anchor="t" bIns="0" lIns="0" spcFirstLastPara="1" rIns="0" wrap="square" tIns="0">
            <a:noAutofit/>
          </a:bodyPr>
          <a:lstStyle>
            <a:lvl1pPr lvl="0" algn="l">
              <a:lnSpc>
                <a:spcPct val="90000"/>
              </a:lnSpc>
              <a:spcBef>
                <a:spcPts val="400"/>
              </a:spcBef>
              <a:spcAft>
                <a:spcPts val="0"/>
              </a:spcAft>
              <a:buClr>
                <a:srgbClr val="FFFFFF"/>
              </a:buClr>
              <a:buSzPts val="2000"/>
              <a:buNone/>
              <a:defRPr sz="2000">
                <a:solidFill>
                  <a:srgbClr val="FFFFFF"/>
                </a:solidFill>
              </a:defRPr>
            </a:lvl1pPr>
            <a:lvl2pPr lvl="1" algn="ctr">
              <a:lnSpc>
                <a:spcPct val="100000"/>
              </a:lnSpc>
              <a:spcBef>
                <a:spcPts val="240"/>
              </a:spcBef>
              <a:spcAft>
                <a:spcPts val="0"/>
              </a:spcAft>
              <a:buClr>
                <a:srgbClr val="929293"/>
              </a:buClr>
              <a:buSzPts val="1200"/>
              <a:buNone/>
              <a:defRPr>
                <a:solidFill>
                  <a:srgbClr val="929293"/>
                </a:solidFill>
              </a:defRPr>
            </a:lvl2pPr>
            <a:lvl3pPr lvl="2" algn="ctr">
              <a:lnSpc>
                <a:spcPct val="100000"/>
              </a:lnSpc>
              <a:spcBef>
                <a:spcPts val="225"/>
              </a:spcBef>
              <a:spcAft>
                <a:spcPts val="0"/>
              </a:spcAft>
              <a:buClr>
                <a:srgbClr val="929293"/>
              </a:buClr>
              <a:buSzPts val="1125"/>
              <a:buNone/>
              <a:defRPr>
                <a:solidFill>
                  <a:srgbClr val="929293"/>
                </a:solidFill>
              </a:defRPr>
            </a:lvl3pPr>
            <a:lvl4pPr lvl="3" algn="ctr">
              <a:lnSpc>
                <a:spcPct val="100000"/>
              </a:lnSpc>
              <a:spcBef>
                <a:spcPts val="195"/>
              </a:spcBef>
              <a:spcAft>
                <a:spcPts val="0"/>
              </a:spcAft>
              <a:buClr>
                <a:srgbClr val="929293"/>
              </a:buClr>
              <a:buSzPts val="975"/>
              <a:buNone/>
              <a:defRPr>
                <a:solidFill>
                  <a:srgbClr val="929293"/>
                </a:solidFill>
              </a:defRPr>
            </a:lvl4pPr>
            <a:lvl5pPr lvl="4" algn="ctr">
              <a:lnSpc>
                <a:spcPct val="100000"/>
              </a:lnSpc>
              <a:spcBef>
                <a:spcPts val="180"/>
              </a:spcBef>
              <a:spcAft>
                <a:spcPts val="0"/>
              </a:spcAft>
              <a:buClr>
                <a:srgbClr val="929293"/>
              </a:buClr>
              <a:buSzPts val="900"/>
              <a:buNone/>
              <a:defRPr>
                <a:solidFill>
                  <a:srgbClr val="929293"/>
                </a:solidFill>
              </a:defRPr>
            </a:lvl5pPr>
            <a:lvl6pPr lvl="5" algn="ctr">
              <a:lnSpc>
                <a:spcPct val="100000"/>
              </a:lnSpc>
              <a:spcBef>
                <a:spcPts val="300"/>
              </a:spcBef>
              <a:spcAft>
                <a:spcPts val="0"/>
              </a:spcAft>
              <a:buClr>
                <a:srgbClr val="929293"/>
              </a:buClr>
              <a:buSzPts val="1500"/>
              <a:buNone/>
              <a:defRPr>
                <a:solidFill>
                  <a:srgbClr val="929293"/>
                </a:solidFill>
              </a:defRPr>
            </a:lvl6pPr>
            <a:lvl7pPr lvl="6" algn="ctr">
              <a:lnSpc>
                <a:spcPct val="100000"/>
              </a:lnSpc>
              <a:spcBef>
                <a:spcPts val="300"/>
              </a:spcBef>
              <a:spcAft>
                <a:spcPts val="0"/>
              </a:spcAft>
              <a:buClr>
                <a:srgbClr val="929293"/>
              </a:buClr>
              <a:buSzPts val="1500"/>
              <a:buNone/>
              <a:defRPr>
                <a:solidFill>
                  <a:srgbClr val="929293"/>
                </a:solidFill>
              </a:defRPr>
            </a:lvl7pPr>
            <a:lvl8pPr lvl="7" algn="ctr">
              <a:lnSpc>
                <a:spcPct val="100000"/>
              </a:lnSpc>
              <a:spcBef>
                <a:spcPts val="300"/>
              </a:spcBef>
              <a:spcAft>
                <a:spcPts val="0"/>
              </a:spcAft>
              <a:buClr>
                <a:srgbClr val="929293"/>
              </a:buClr>
              <a:buSzPts val="1500"/>
              <a:buNone/>
              <a:defRPr>
                <a:solidFill>
                  <a:srgbClr val="929293"/>
                </a:solidFill>
              </a:defRPr>
            </a:lvl8pPr>
            <a:lvl9pPr lvl="8" algn="ctr">
              <a:lnSpc>
                <a:spcPct val="100000"/>
              </a:lnSpc>
              <a:spcBef>
                <a:spcPts val="300"/>
              </a:spcBef>
              <a:spcAft>
                <a:spcPts val="0"/>
              </a:spcAft>
              <a:buClr>
                <a:srgbClr val="929293"/>
              </a:buClr>
              <a:buSzPts val="1500"/>
              <a:buNone/>
              <a:defRPr>
                <a:solidFill>
                  <a:srgbClr val="92929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Slide">
  <p:cSld name="1_Section Slide">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p:nvPr>
            <p:ph idx="2" type="pic"/>
          </p:nvPr>
        </p:nvSpPr>
        <p:spPr>
          <a:xfrm>
            <a:off x="5" y="3"/>
            <a:ext cx="4570833" cy="68561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15"/>
              </a:lnSpc>
              <a:spcBef>
                <a:spcPts val="600"/>
              </a:spcBef>
              <a:spcAft>
                <a:spcPts val="0"/>
              </a:spcAft>
              <a:buClr>
                <a:srgbClr val="FFFFFF"/>
              </a:buClr>
              <a:buSzPts val="975"/>
              <a:buFont typeface="Arial"/>
              <a:buNone/>
              <a:defRPr b="1" i="0" sz="975" u="none" cap="none" strike="noStrike">
                <a:solidFill>
                  <a:srgbClr val="FFFFFF"/>
                </a:solidFill>
                <a:latin typeface="Arial"/>
                <a:ea typeface="Arial"/>
                <a:cs typeface="Arial"/>
                <a:sym typeface="Arial"/>
              </a:defRPr>
            </a:lvl1pPr>
            <a:lvl2pPr lvl="1"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lvl="2"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lvl="3"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lvl="4"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1" name="Google Shape;41;p9"/>
          <p:cNvSpPr txBox="1"/>
          <p:nvPr>
            <p:ph type="ctrTitle"/>
          </p:nvPr>
        </p:nvSpPr>
        <p:spPr>
          <a:xfrm>
            <a:off x="4869705" y="259493"/>
            <a:ext cx="4376661" cy="1572618"/>
          </a:xfrm>
          <a:prstGeom prst="rect">
            <a:avLst/>
          </a:prstGeom>
          <a:solidFill>
            <a:schemeClr val="lt1"/>
          </a:solidFill>
          <a:ln>
            <a:noFill/>
          </a:ln>
        </p:spPr>
        <p:txBody>
          <a:bodyPr anchorCtr="0" anchor="ctr" bIns="182875" lIns="182875" spcFirstLastPara="1" rIns="274300" wrap="square" tIns="182875">
            <a:noAutofit/>
          </a:bodyPr>
          <a:lstStyle>
            <a:lvl1pPr lvl="0" algn="l">
              <a:lnSpc>
                <a:spcPct val="93750"/>
              </a:lnSpc>
              <a:spcBef>
                <a:spcPts val="0"/>
              </a:spcBef>
              <a:spcAft>
                <a:spcPts val="0"/>
              </a:spcAft>
              <a:buClr>
                <a:srgbClr val="006C92"/>
              </a:buClr>
              <a:buSzPts val="3200"/>
              <a:buFont typeface="Calibri"/>
              <a:buNone/>
              <a:defRPr b="1" sz="3200">
                <a:solidFill>
                  <a:srgbClr val="006C9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
          <p:cNvSpPr txBox="1"/>
          <p:nvPr>
            <p:ph idx="1" type="body"/>
          </p:nvPr>
        </p:nvSpPr>
        <p:spPr>
          <a:xfrm>
            <a:off x="5048410" y="2005533"/>
            <a:ext cx="3766584" cy="4556632"/>
          </a:xfrm>
          <a:prstGeom prst="rect">
            <a:avLst/>
          </a:prstGeom>
          <a:noFill/>
          <a:ln>
            <a:noFill/>
          </a:ln>
        </p:spPr>
        <p:txBody>
          <a:bodyPr anchorCtr="0" anchor="t" bIns="0" lIns="0" spcFirstLastPara="1" rIns="0" wrap="square" tIns="0">
            <a:noAutofit/>
          </a:bodyPr>
          <a:lstStyle>
            <a:lvl1pPr indent="-355600" lvl="0" marL="457200" algn="l">
              <a:lnSpc>
                <a:spcPct val="90000"/>
              </a:lnSpc>
              <a:spcBef>
                <a:spcPts val="600"/>
              </a:spcBef>
              <a:spcAft>
                <a:spcPts val="0"/>
              </a:spcAft>
              <a:buClr>
                <a:schemeClr val="lt1"/>
              </a:buClr>
              <a:buSzPts val="2000"/>
              <a:buFont typeface="Arial"/>
              <a:buChar char="•"/>
              <a:defRPr sz="2000">
                <a:solidFill>
                  <a:schemeClr val="lt1"/>
                </a:solidFill>
              </a:defRPr>
            </a:lvl1pPr>
            <a:lvl2pPr indent="-355600" lvl="1" marL="914400" algn="l">
              <a:lnSpc>
                <a:spcPct val="90000"/>
              </a:lnSpc>
              <a:spcBef>
                <a:spcPts val="1200"/>
              </a:spcBef>
              <a:spcAft>
                <a:spcPts val="0"/>
              </a:spcAft>
              <a:buClr>
                <a:schemeClr val="lt1"/>
              </a:buClr>
              <a:buSzPts val="2000"/>
              <a:buFont typeface="Arial"/>
              <a:buChar char="•"/>
              <a:defRPr sz="2000">
                <a:solidFill>
                  <a:schemeClr val="lt1"/>
                </a:solidFill>
              </a:defRPr>
            </a:lvl2pPr>
            <a:lvl3pPr indent="-355600" lvl="2" marL="1371600" algn="l">
              <a:lnSpc>
                <a:spcPct val="90000"/>
              </a:lnSpc>
              <a:spcBef>
                <a:spcPts val="1200"/>
              </a:spcBef>
              <a:spcAft>
                <a:spcPts val="0"/>
              </a:spcAft>
              <a:buClr>
                <a:schemeClr val="lt1"/>
              </a:buClr>
              <a:buSzPts val="2000"/>
              <a:buFont typeface="Arial"/>
              <a:buChar char="•"/>
              <a:defRPr sz="2000">
                <a:solidFill>
                  <a:schemeClr val="lt1"/>
                </a:solidFill>
              </a:defRPr>
            </a:lvl3pPr>
            <a:lvl4pPr indent="-355600" lvl="3" marL="1828800" algn="l">
              <a:lnSpc>
                <a:spcPct val="90000"/>
              </a:lnSpc>
              <a:spcBef>
                <a:spcPts val="1200"/>
              </a:spcBef>
              <a:spcAft>
                <a:spcPts val="0"/>
              </a:spcAft>
              <a:buClr>
                <a:schemeClr val="lt1"/>
              </a:buClr>
              <a:buSzPts val="2000"/>
              <a:buFont typeface="Arial"/>
              <a:buChar char="•"/>
              <a:defRPr sz="2000">
                <a:solidFill>
                  <a:schemeClr val="lt1"/>
                </a:solidFill>
              </a:defRPr>
            </a:lvl4pPr>
            <a:lvl5pPr indent="-355600" lvl="4" marL="2286000" algn="l">
              <a:lnSpc>
                <a:spcPct val="90000"/>
              </a:lnSpc>
              <a:spcBef>
                <a:spcPts val="1200"/>
              </a:spcBef>
              <a:spcAft>
                <a:spcPts val="0"/>
              </a:spcAft>
              <a:buClr>
                <a:schemeClr val="lt1"/>
              </a:buClr>
              <a:buSzPts val="2000"/>
              <a:buFont typeface="Arial"/>
              <a:buChar char="•"/>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ection Slide">
  <p:cSld name="7_Section Slide">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p:nvPr>
            <p:ph idx="2" type="pic"/>
          </p:nvPr>
        </p:nvSpPr>
        <p:spPr>
          <a:xfrm>
            <a:off x="4573167" y="3"/>
            <a:ext cx="4570833" cy="68561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15"/>
              </a:lnSpc>
              <a:spcBef>
                <a:spcPts val="600"/>
              </a:spcBef>
              <a:spcAft>
                <a:spcPts val="0"/>
              </a:spcAft>
              <a:buClr>
                <a:srgbClr val="FFFFFF"/>
              </a:buClr>
              <a:buSzPts val="975"/>
              <a:buFont typeface="Arial"/>
              <a:buNone/>
              <a:defRPr b="1" i="0" sz="975" u="none" cap="none" strike="noStrike">
                <a:solidFill>
                  <a:srgbClr val="FFFFFF"/>
                </a:solidFill>
                <a:latin typeface="Arial"/>
                <a:ea typeface="Arial"/>
                <a:cs typeface="Arial"/>
                <a:sym typeface="Arial"/>
              </a:defRPr>
            </a:lvl1pPr>
            <a:lvl2pPr lvl="1"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lvl="2"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lvl="3"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lvl="4"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45" name="Google Shape;45;p10"/>
          <p:cNvSpPr txBox="1"/>
          <p:nvPr>
            <p:ph type="ctrTitle"/>
          </p:nvPr>
        </p:nvSpPr>
        <p:spPr>
          <a:xfrm>
            <a:off x="-86497" y="259493"/>
            <a:ext cx="4376661" cy="1572618"/>
          </a:xfrm>
          <a:prstGeom prst="rect">
            <a:avLst/>
          </a:prstGeom>
          <a:solidFill>
            <a:schemeClr val="lt1"/>
          </a:solidFill>
          <a:ln>
            <a:noFill/>
          </a:ln>
        </p:spPr>
        <p:txBody>
          <a:bodyPr anchorCtr="0" anchor="ctr" bIns="182875" lIns="457200" spcFirstLastPara="1" rIns="182875" wrap="square" tIns="182875">
            <a:noAutofit/>
          </a:bodyPr>
          <a:lstStyle>
            <a:lvl1pPr lvl="0" algn="l">
              <a:lnSpc>
                <a:spcPct val="93750"/>
              </a:lnSpc>
              <a:spcBef>
                <a:spcPts val="0"/>
              </a:spcBef>
              <a:spcAft>
                <a:spcPts val="0"/>
              </a:spcAft>
              <a:buClr>
                <a:srgbClr val="13294A"/>
              </a:buClr>
              <a:buSzPts val="3200"/>
              <a:buFont typeface="Calibri"/>
              <a:buNone/>
              <a:defRPr b="1" sz="3200">
                <a:solidFill>
                  <a:srgbClr val="13294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0"/>
          <p:cNvSpPr txBox="1"/>
          <p:nvPr>
            <p:ph idx="1" type="body"/>
          </p:nvPr>
        </p:nvSpPr>
        <p:spPr>
          <a:xfrm>
            <a:off x="365760" y="2005533"/>
            <a:ext cx="3924404" cy="45566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chemeClr val="lt1"/>
                </a:solidFill>
              </a:defRPr>
            </a:lvl1pPr>
            <a:lvl2pPr indent="-228600" lvl="1" marL="914400" algn="l">
              <a:lnSpc>
                <a:spcPct val="90000"/>
              </a:lnSpc>
              <a:spcBef>
                <a:spcPts val="1200"/>
              </a:spcBef>
              <a:spcAft>
                <a:spcPts val="0"/>
              </a:spcAft>
              <a:buClr>
                <a:srgbClr val="0C68AC"/>
              </a:buClr>
              <a:buSzPts val="2000"/>
              <a:buNone/>
              <a:defRPr sz="2000">
                <a:solidFill>
                  <a:schemeClr val="lt1"/>
                </a:solidFill>
              </a:defRPr>
            </a:lvl2pPr>
            <a:lvl3pPr indent="-228600" lvl="2" marL="1371600" algn="l">
              <a:lnSpc>
                <a:spcPct val="90000"/>
              </a:lnSpc>
              <a:spcBef>
                <a:spcPts val="1200"/>
              </a:spcBef>
              <a:spcAft>
                <a:spcPts val="0"/>
              </a:spcAft>
              <a:buClr>
                <a:srgbClr val="0C68AC"/>
              </a:buClr>
              <a:buSzPts val="2000"/>
              <a:buNone/>
              <a:defRPr sz="2000">
                <a:solidFill>
                  <a:schemeClr val="lt1"/>
                </a:solidFill>
              </a:defRPr>
            </a:lvl3pPr>
            <a:lvl4pPr indent="-228600" lvl="3" marL="1828800" algn="l">
              <a:lnSpc>
                <a:spcPct val="90000"/>
              </a:lnSpc>
              <a:spcBef>
                <a:spcPts val="1200"/>
              </a:spcBef>
              <a:spcAft>
                <a:spcPts val="0"/>
              </a:spcAft>
              <a:buClr>
                <a:srgbClr val="0C68AC"/>
              </a:buClr>
              <a:buSzPts val="2000"/>
              <a:buNone/>
              <a:defRPr sz="2000">
                <a:solidFill>
                  <a:schemeClr val="lt1"/>
                </a:solidFill>
              </a:defRPr>
            </a:lvl4pPr>
            <a:lvl5pPr indent="-228600" lvl="4" marL="2286000" algn="l">
              <a:lnSpc>
                <a:spcPct val="90000"/>
              </a:lnSpc>
              <a:spcBef>
                <a:spcPts val="1200"/>
              </a:spcBef>
              <a:spcAft>
                <a:spcPts val="0"/>
              </a:spcAft>
              <a:buClr>
                <a:srgbClr val="0C68AC"/>
              </a:buClr>
              <a:buSzPts val="2000"/>
              <a:buNone/>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1"/>
          <p:cNvSpPr/>
          <p:nvPr>
            <p:ph idx="2" type="pic"/>
          </p:nvPr>
        </p:nvSpPr>
        <p:spPr>
          <a:xfrm>
            <a:off x="274320" y="1313971"/>
            <a:ext cx="8607993" cy="3534654"/>
          </a:xfrm>
          <a:prstGeom prst="rect">
            <a:avLst/>
          </a:prstGeom>
          <a:noFill/>
          <a:ln>
            <a:noFill/>
          </a:ln>
        </p:spPr>
        <p:txBody>
          <a:bodyPr anchorCtr="1" anchor="ctr" bIns="0" lIns="0" spcFirstLastPara="1" rIns="0" wrap="square" tIns="0">
            <a:noAutofit/>
          </a:bodyPr>
          <a:lstStyle>
            <a:lvl1pPr lvl="0" marR="0" rtl="0" algn="ctr">
              <a:lnSpc>
                <a:spcPct val="171265"/>
              </a:lnSpc>
              <a:spcBef>
                <a:spcPts val="600"/>
              </a:spcBef>
              <a:spcAft>
                <a:spcPts val="0"/>
              </a:spcAft>
              <a:buClr>
                <a:srgbClr val="006C92"/>
              </a:buClr>
              <a:buSzPts val="1051"/>
              <a:buFont typeface="Arial"/>
              <a:buNone/>
              <a:defRPr b="0" i="0" sz="1051" u="none" cap="none" strike="noStrike">
                <a:solidFill>
                  <a:srgbClr val="006C92"/>
                </a:solidFill>
                <a:latin typeface="Calibri"/>
                <a:ea typeface="Calibri"/>
                <a:cs typeface="Calibri"/>
                <a:sym typeface="Calibri"/>
              </a:defRPr>
            </a:lvl1pPr>
            <a:lvl2pPr lvl="1" marR="0" rtl="0" algn="l">
              <a:lnSpc>
                <a:spcPct val="77419"/>
              </a:lnSpc>
              <a:spcBef>
                <a:spcPts val="1200"/>
              </a:spcBef>
              <a:spcAft>
                <a:spcPts val="0"/>
              </a:spcAft>
              <a:buClr>
                <a:srgbClr val="006C92"/>
              </a:buClr>
              <a:buSzPts val="2325"/>
              <a:buFont typeface="Arial"/>
              <a:buNone/>
              <a:defRPr b="0" i="0" sz="2325" u="none" cap="none" strike="noStrike">
                <a:solidFill>
                  <a:srgbClr val="006C92"/>
                </a:solidFill>
                <a:latin typeface="Calibri"/>
                <a:ea typeface="Calibri"/>
                <a:cs typeface="Calibri"/>
                <a:sym typeface="Calibri"/>
              </a:defRPr>
            </a:lvl2pPr>
            <a:lvl3pPr lvl="2" marR="0" rtl="0" algn="l">
              <a:lnSpc>
                <a:spcPct val="88888"/>
              </a:lnSpc>
              <a:spcBef>
                <a:spcPts val="1200"/>
              </a:spcBef>
              <a:spcAft>
                <a:spcPts val="0"/>
              </a:spcAft>
              <a:buClr>
                <a:srgbClr val="006C92"/>
              </a:buClr>
              <a:buSzPts val="2025"/>
              <a:buFont typeface="Arial"/>
              <a:buNone/>
              <a:defRPr b="0" i="0" sz="2025" u="none" cap="none" strike="noStrike">
                <a:solidFill>
                  <a:srgbClr val="006C92"/>
                </a:solidFill>
                <a:latin typeface="Calibri"/>
                <a:ea typeface="Calibri"/>
                <a:cs typeface="Calibri"/>
                <a:sym typeface="Calibri"/>
              </a:defRPr>
            </a:lvl3pPr>
            <a:lvl4pPr lvl="3"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4pPr>
            <a:lvl5pPr lvl="4" marR="0" rtl="0" algn="l">
              <a:lnSpc>
                <a:spcPct val="109024"/>
              </a:lnSpc>
              <a:spcBef>
                <a:spcPts val="1200"/>
              </a:spcBef>
              <a:spcAft>
                <a:spcPts val="0"/>
              </a:spcAft>
              <a:buClr>
                <a:srgbClr val="006C92"/>
              </a:buClr>
              <a:buSzPts val="1651"/>
              <a:buFont typeface="Arial"/>
              <a:buNone/>
              <a:defRPr b="0" i="0" sz="1651" u="none" cap="none" strike="noStrike">
                <a:solidFill>
                  <a:srgbClr val="006C92"/>
                </a:solidFill>
                <a:latin typeface="Calibri"/>
                <a:ea typeface="Calibri"/>
                <a:cs typeface="Calibri"/>
                <a:sym typeface="Calibri"/>
              </a:defRPr>
            </a:lvl5pPr>
            <a:lvl6pPr lvl="5" marR="0" rtl="0" algn="l">
              <a:lnSpc>
                <a:spcPct val="100000"/>
              </a:lnSpc>
              <a:spcBef>
                <a:spcPts val="120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6pPr>
            <a:lvl7pPr lvl="6"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7pPr>
            <a:lvl8pPr lvl="7"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8pPr>
            <a:lvl9pPr lvl="8" marR="0" rtl="0" algn="l">
              <a:lnSpc>
                <a:spcPct val="100000"/>
              </a:lnSpc>
              <a:spcBef>
                <a:spcPts val="330"/>
              </a:spcBef>
              <a:spcAft>
                <a:spcPts val="0"/>
              </a:spcAft>
              <a:buClr>
                <a:schemeClr val="dk1"/>
              </a:buClr>
              <a:buSzPts val="1651"/>
              <a:buFont typeface="Arial"/>
              <a:buNone/>
              <a:defRPr b="0" i="0" sz="1651" u="none" cap="none" strike="noStrike">
                <a:solidFill>
                  <a:schemeClr val="dk1"/>
                </a:solidFill>
                <a:latin typeface="Arial"/>
                <a:ea typeface="Arial"/>
                <a:cs typeface="Arial"/>
                <a:sym typeface="Arial"/>
              </a:defRPr>
            </a:lvl9pPr>
          </a:lstStyle>
          <a:p/>
        </p:txBody>
      </p:sp>
      <p:sp>
        <p:nvSpPr>
          <p:cNvPr id="49" name="Google Shape;49;p11"/>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lvl1pPr lvl="0" algn="l">
              <a:lnSpc>
                <a:spcPct val="86666"/>
              </a:lnSpc>
              <a:spcBef>
                <a:spcPts val="0"/>
              </a:spcBef>
              <a:spcAft>
                <a:spcPts val="0"/>
              </a:spcAft>
              <a:buClr>
                <a:srgbClr val="13294A"/>
              </a:buClr>
              <a:buSzPts val="3000"/>
              <a:buFont typeface="Calibri"/>
              <a:buNone/>
              <a:defRPr b="1" sz="3000" cap="none">
                <a:solidFill>
                  <a:srgbClr val="13294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1"/>
          <p:cNvSpPr txBox="1"/>
          <p:nvPr>
            <p:ph idx="1" type="body"/>
          </p:nvPr>
        </p:nvSpPr>
        <p:spPr>
          <a:xfrm>
            <a:off x="274320" y="5099913"/>
            <a:ext cx="8607993" cy="141614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600"/>
              </a:spcBef>
              <a:spcAft>
                <a:spcPts val="0"/>
              </a:spcAft>
              <a:buClr>
                <a:srgbClr val="0C68AC"/>
              </a:buClr>
              <a:buSzPts val="2000"/>
              <a:buNone/>
              <a:defRPr sz="2000">
                <a:solidFill>
                  <a:schemeClr val="lt1"/>
                </a:solidFill>
              </a:defRPr>
            </a:lvl1pPr>
            <a:lvl2pPr indent="-228600" lvl="1" marL="914400" algn="l">
              <a:lnSpc>
                <a:spcPct val="90000"/>
              </a:lnSpc>
              <a:spcBef>
                <a:spcPts val="1200"/>
              </a:spcBef>
              <a:spcAft>
                <a:spcPts val="0"/>
              </a:spcAft>
              <a:buClr>
                <a:srgbClr val="0C68AC"/>
              </a:buClr>
              <a:buSzPts val="2000"/>
              <a:buNone/>
              <a:defRPr sz="2000">
                <a:solidFill>
                  <a:schemeClr val="lt1"/>
                </a:solidFill>
              </a:defRPr>
            </a:lvl2pPr>
            <a:lvl3pPr indent="-228600" lvl="2" marL="1371600" algn="l">
              <a:lnSpc>
                <a:spcPct val="90000"/>
              </a:lnSpc>
              <a:spcBef>
                <a:spcPts val="1200"/>
              </a:spcBef>
              <a:spcAft>
                <a:spcPts val="0"/>
              </a:spcAft>
              <a:buClr>
                <a:srgbClr val="0C68AC"/>
              </a:buClr>
              <a:buSzPts val="2000"/>
              <a:buNone/>
              <a:defRPr sz="2000">
                <a:solidFill>
                  <a:schemeClr val="lt1"/>
                </a:solidFill>
              </a:defRPr>
            </a:lvl3pPr>
            <a:lvl4pPr indent="-228600" lvl="3" marL="1828800" algn="l">
              <a:lnSpc>
                <a:spcPct val="90000"/>
              </a:lnSpc>
              <a:spcBef>
                <a:spcPts val="1200"/>
              </a:spcBef>
              <a:spcAft>
                <a:spcPts val="0"/>
              </a:spcAft>
              <a:buClr>
                <a:srgbClr val="0C68AC"/>
              </a:buClr>
              <a:buSzPts val="2000"/>
              <a:buNone/>
              <a:defRPr sz="2000">
                <a:solidFill>
                  <a:schemeClr val="lt1"/>
                </a:solidFill>
              </a:defRPr>
            </a:lvl4pPr>
            <a:lvl5pPr indent="-228600" lvl="4" marL="2286000" algn="l">
              <a:lnSpc>
                <a:spcPct val="90000"/>
              </a:lnSpc>
              <a:spcBef>
                <a:spcPts val="1200"/>
              </a:spcBef>
              <a:spcAft>
                <a:spcPts val="0"/>
              </a:spcAft>
              <a:buClr>
                <a:srgbClr val="0C68AC"/>
              </a:buClr>
              <a:buSzPts val="2000"/>
              <a:buNone/>
              <a:defRPr sz="2000">
                <a:solidFill>
                  <a:schemeClr val="lt1"/>
                </a:solidFill>
              </a:defRPr>
            </a:lvl5pPr>
            <a:lvl6pPr indent="-342900" lvl="5" marL="2743200" algn="l">
              <a:lnSpc>
                <a:spcPct val="100000"/>
              </a:lnSpc>
              <a:spcBef>
                <a:spcPts val="120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theme" Target="../theme/theme1.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5967" y="274639"/>
            <a:ext cx="8229600" cy="1143000"/>
          </a:xfrm>
          <a:prstGeom prst="rect">
            <a:avLst/>
          </a:prstGeom>
          <a:noFill/>
          <a:ln>
            <a:noFill/>
          </a:ln>
        </p:spPr>
        <p:txBody>
          <a:bodyPr anchorCtr="0" anchor="t" bIns="0" lIns="91425" spcFirstLastPara="1" rIns="91425" wrap="square" tIns="0">
            <a:noAutofit/>
          </a:bodyPr>
          <a:lstStyle>
            <a:lvl1pPr lvl="0" marR="0" rtl="0" algn="l">
              <a:lnSpc>
                <a:spcPct val="100000"/>
              </a:lnSpc>
              <a:spcBef>
                <a:spcPts val="0"/>
              </a:spcBef>
              <a:spcAft>
                <a:spcPts val="0"/>
              </a:spcAft>
              <a:buClr>
                <a:schemeClr val="dk1"/>
              </a:buClr>
              <a:buSzPts val="2475"/>
              <a:buFont typeface="Calibri"/>
              <a:buNone/>
              <a:defRPr b="0" i="0" sz="2475"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325967" y="1600206"/>
            <a:ext cx="8229600" cy="492353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indent="-304800" lvl="1" marL="9144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2pPr>
            <a:lvl3pPr indent="-300037" lvl="2" marL="1371600" marR="0" rtl="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3pPr>
            <a:lvl4pPr indent="-290512" lvl="3" marL="1828800" marR="0" rtl="0" algn="l">
              <a:lnSpc>
                <a:spcPct val="100000"/>
              </a:lnSpc>
              <a:spcBef>
                <a:spcPts val="195"/>
              </a:spcBef>
              <a:spcAft>
                <a:spcPts val="0"/>
              </a:spcAft>
              <a:buClr>
                <a:schemeClr val="dk1"/>
              </a:buClr>
              <a:buSzPts val="975"/>
              <a:buFont typeface="Arial"/>
              <a:buChar char="•"/>
              <a:defRPr b="0" i="0" sz="975" u="none" cap="none" strike="noStrike">
                <a:solidFill>
                  <a:schemeClr val="dk1"/>
                </a:solidFill>
                <a:latin typeface="Calibri"/>
                <a:ea typeface="Calibri"/>
                <a:cs typeface="Calibri"/>
                <a:sym typeface="Calibri"/>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21371" y="152400"/>
            <a:ext cx="8528424" cy="914400"/>
          </a:xfrm>
          <a:prstGeom prst="rect">
            <a:avLst/>
          </a:prstGeom>
          <a:noFill/>
          <a:ln>
            <a:noFill/>
          </a:ln>
        </p:spPr>
        <p:txBody>
          <a:bodyPr anchorCtr="0" anchor="b" bIns="0" lIns="0" spcFirstLastPara="1" rIns="91425" wrap="square" tIns="0">
            <a:noAutofit/>
          </a:bodyPr>
          <a:lstStyle>
            <a:lvl1pPr lvl="0" marR="0" rtl="0" algn="l">
              <a:lnSpc>
                <a:spcPct val="107190"/>
              </a:lnSpc>
              <a:spcBef>
                <a:spcPts val="0"/>
              </a:spcBef>
              <a:spcAft>
                <a:spcPts val="0"/>
              </a:spcAft>
              <a:buClr>
                <a:srgbClr val="007DBA"/>
              </a:buClr>
              <a:buSzPts val="2100"/>
              <a:buFont typeface="Calibri"/>
              <a:buNone/>
              <a:defRPr b="0" i="0" sz="2100" u="none" cap="none" strike="noStrike">
                <a:solidFill>
                  <a:srgbClr val="007DB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321371" y="1624041"/>
            <a:ext cx="8518524" cy="4899703"/>
          </a:xfrm>
          <a:prstGeom prst="rect">
            <a:avLst/>
          </a:prstGeom>
          <a:noFill/>
          <a:ln>
            <a:noFill/>
          </a:ln>
        </p:spPr>
        <p:txBody>
          <a:bodyPr anchorCtr="0" anchor="t" bIns="0" lIns="0" spcFirstLastPara="1" rIns="0" wrap="square" tIns="0">
            <a:noAutofit/>
          </a:bodyPr>
          <a:lstStyle>
            <a:lvl1pPr indent="-355600" lvl="0" marL="457200" marR="0" rtl="0" algn="l">
              <a:lnSpc>
                <a:spcPct val="90000"/>
              </a:lnSpc>
              <a:spcBef>
                <a:spcPts val="6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1pPr>
            <a:lvl2pPr indent="-355600" lvl="1" marL="914400"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2pPr>
            <a:lvl3pPr indent="-355600" lvl="2" marL="1371600"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3pPr>
            <a:lvl4pPr indent="-355600" lvl="3" marL="1828800"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4pPr>
            <a:lvl5pPr indent="-355600" lvl="4" marL="2286000" marR="0" rtl="0" algn="l">
              <a:lnSpc>
                <a:spcPct val="90000"/>
              </a:lnSpc>
              <a:spcBef>
                <a:spcPts val="1200"/>
              </a:spcBef>
              <a:spcAft>
                <a:spcPts val="0"/>
              </a:spcAft>
              <a:buClr>
                <a:srgbClr val="006C92"/>
              </a:buClr>
              <a:buSzPts val="2000"/>
              <a:buFont typeface="Arial"/>
              <a:buChar char="•"/>
              <a:defRPr b="0" i="0" sz="2000" u="none" cap="none" strike="noStrike">
                <a:solidFill>
                  <a:srgbClr val="006C92"/>
                </a:solidFill>
                <a:latin typeface="Calibri"/>
                <a:ea typeface="Calibri"/>
                <a:cs typeface="Calibri"/>
                <a:sym typeface="Calibri"/>
              </a:defRPr>
            </a:lvl5pPr>
            <a:lvl6pPr indent="-323850" lvl="5" marL="27432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2880">
          <p15:clr>
            <a:srgbClr val="F26B43"/>
          </p15:clr>
        </p15:guide>
        <p15:guide id="3" pos="192">
          <p15:clr>
            <a:srgbClr val="F26B43"/>
          </p15:clr>
        </p15:guide>
        <p15:guide id="4" pos="5568">
          <p15:clr>
            <a:srgbClr val="F26B43"/>
          </p15:clr>
        </p15:guide>
        <p15:guide id="5" orient="horz" pos="624">
          <p15:clr>
            <a:srgbClr val="F26B43"/>
          </p15:clr>
        </p15:guide>
        <p15:guide id="6" orient="horz" pos="1008">
          <p15:clr>
            <a:srgbClr val="F26B43"/>
          </p15:clr>
        </p15:guide>
        <p15:guide id="7" orient="horz" pos="41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5.jpg"/><Relationship Id="rId5"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nvSpPr>
        <p:spPr>
          <a:xfrm>
            <a:off x="5760149" y="5023767"/>
            <a:ext cx="3007200" cy="722700"/>
          </a:xfrm>
          <a:prstGeom prst="rect">
            <a:avLst/>
          </a:prstGeom>
          <a:noFill/>
          <a:ln>
            <a:noFill/>
          </a:ln>
        </p:spPr>
        <p:txBody>
          <a:bodyPr anchorCtr="1" anchor="t" bIns="0" lIns="0" spcFirstLastPara="1" rIns="0" wrap="square" tIns="0">
            <a:noAutofit/>
          </a:bodyPr>
          <a:lstStyle/>
          <a:p>
            <a:pPr indent="0" lvl="0" marL="0" marR="0" rtl="0" algn="r">
              <a:lnSpc>
                <a:spcPct val="90000"/>
              </a:lnSpc>
              <a:spcBef>
                <a:spcPts val="0"/>
              </a:spcBef>
              <a:spcAft>
                <a:spcPts val="0"/>
              </a:spcAft>
              <a:buClr>
                <a:srgbClr val="FFFFFF"/>
              </a:buClr>
              <a:buSzPts val="2000"/>
              <a:buFont typeface="Arial"/>
              <a:buNone/>
            </a:pPr>
            <a:r>
              <a:rPr b="0" i="0" lang="en-US" sz="2000" u="none" cap="none" strike="noStrike">
                <a:solidFill>
                  <a:srgbClr val="FFFFFF"/>
                </a:solidFill>
                <a:latin typeface="Calibri"/>
                <a:ea typeface="Calibri"/>
                <a:cs typeface="Calibri"/>
                <a:sym typeface="Calibri"/>
              </a:rPr>
              <a:t>Group </a:t>
            </a:r>
            <a:r>
              <a:rPr lang="en-US" sz="2000">
                <a:solidFill>
                  <a:srgbClr val="FFFFFF"/>
                </a:solidFill>
                <a:latin typeface="Calibri"/>
                <a:ea typeface="Calibri"/>
                <a:cs typeface="Calibri"/>
                <a:sym typeface="Calibri"/>
              </a:rPr>
              <a:t>5</a:t>
            </a:r>
            <a:r>
              <a:rPr b="0" i="0" lang="en-US" sz="2000" u="none" cap="none" strike="noStrike">
                <a:solidFill>
                  <a:srgbClr val="FFFFFF"/>
                </a:solidFill>
                <a:latin typeface="Calibri"/>
                <a:ea typeface="Calibri"/>
                <a:cs typeface="Calibri"/>
                <a:sym typeface="Calibri"/>
              </a:rPr>
              <a:t>: Junfeng Zhao</a:t>
            </a:r>
            <a:endParaRPr b="0" i="0" sz="2000" u="none" cap="none" strike="noStrike">
              <a:solidFill>
                <a:srgbClr val="FFFFFF"/>
              </a:solidFill>
              <a:latin typeface="Calibri"/>
              <a:ea typeface="Calibri"/>
              <a:cs typeface="Calibri"/>
              <a:sym typeface="Calibri"/>
            </a:endParaRPr>
          </a:p>
          <a:p>
            <a:pPr indent="0" lvl="0" marL="0" marR="0" rtl="0" algn="r">
              <a:lnSpc>
                <a:spcPct val="90000"/>
              </a:lnSpc>
              <a:spcBef>
                <a:spcPts val="0"/>
              </a:spcBef>
              <a:spcAft>
                <a:spcPts val="0"/>
              </a:spcAft>
              <a:buClr>
                <a:srgbClr val="FFFFFF"/>
              </a:buClr>
              <a:buSzPts val="2000"/>
              <a:buFont typeface="Arial"/>
              <a:buNone/>
            </a:pPr>
            <a:r>
              <a:rPr lang="en-US" sz="2000">
                <a:solidFill>
                  <a:srgbClr val="FFFFFF"/>
                </a:solidFill>
                <a:latin typeface="Calibri"/>
                <a:ea typeface="Calibri"/>
                <a:cs typeface="Calibri"/>
                <a:sym typeface="Calibri"/>
              </a:rPr>
              <a:t>Linyan Zheng</a:t>
            </a:r>
            <a:r>
              <a:rPr b="0" i="0" lang="en-US" sz="2000" u="none" cap="none" strike="noStrike">
                <a:solidFill>
                  <a:srgbClr val="FFFFFF"/>
                </a:solidFill>
                <a:latin typeface="Calibri"/>
                <a:ea typeface="Calibri"/>
                <a:cs typeface="Calibri"/>
                <a:sym typeface="Calibri"/>
              </a:rPr>
              <a:t> </a:t>
            </a:r>
            <a:endParaRPr b="0" i="0" sz="2000" u="none" cap="none" strike="noStrike">
              <a:solidFill>
                <a:srgbClr val="FFFFFF"/>
              </a:solidFill>
              <a:latin typeface="Calibri"/>
              <a:ea typeface="Calibri"/>
              <a:cs typeface="Calibri"/>
              <a:sym typeface="Calibri"/>
            </a:endParaRPr>
          </a:p>
          <a:p>
            <a:pPr indent="0" lvl="0" marL="0" marR="0" rtl="0" algn="r">
              <a:lnSpc>
                <a:spcPct val="90000"/>
              </a:lnSpc>
              <a:spcBef>
                <a:spcPts val="0"/>
              </a:spcBef>
              <a:spcAft>
                <a:spcPts val="0"/>
              </a:spcAft>
              <a:buClr>
                <a:srgbClr val="FFFFFF"/>
              </a:buClr>
              <a:buSzPts val="2000"/>
              <a:buFont typeface="Arial"/>
              <a:buNone/>
            </a:pPr>
            <a:r>
              <a:rPr b="0" i="0" lang="en-US" sz="2000" u="none" cap="none" strike="noStrike">
                <a:solidFill>
                  <a:srgbClr val="FFFFFF"/>
                </a:solidFill>
                <a:latin typeface="Calibri"/>
                <a:ea typeface="Calibri"/>
                <a:cs typeface="Calibri"/>
                <a:sym typeface="Calibri"/>
              </a:rPr>
              <a:t>Yening Dong</a:t>
            </a:r>
            <a:endParaRPr b="0" i="0" sz="2000" u="none" cap="none" strike="noStrike">
              <a:solidFill>
                <a:srgbClr val="FFFFFF"/>
              </a:solidFill>
              <a:latin typeface="Calibri"/>
              <a:ea typeface="Calibri"/>
              <a:cs typeface="Calibri"/>
              <a:sym typeface="Calibri"/>
            </a:endParaRPr>
          </a:p>
        </p:txBody>
      </p:sp>
      <p:sp>
        <p:nvSpPr>
          <p:cNvPr id="105" name="Google Shape;105;p25"/>
          <p:cNvSpPr txBox="1"/>
          <p:nvPr/>
        </p:nvSpPr>
        <p:spPr>
          <a:xfrm>
            <a:off x="-330259" y="2255904"/>
            <a:ext cx="9601200" cy="729000"/>
          </a:xfrm>
          <a:prstGeom prst="rect">
            <a:avLst/>
          </a:prstGeom>
          <a:noFill/>
          <a:ln>
            <a:noFill/>
          </a:ln>
        </p:spPr>
        <p:txBody>
          <a:bodyPr anchorCtr="1" anchor="b" bIns="0" lIns="0" spcFirstLastPara="1" rIns="0" wrap="square" tIns="0">
            <a:noAutofit/>
          </a:bodyPr>
          <a:lstStyle/>
          <a:p>
            <a:pPr indent="0" lvl="0" marL="0" marR="0" rtl="0" algn="ctr">
              <a:lnSpc>
                <a:spcPct val="100000"/>
              </a:lnSpc>
              <a:spcBef>
                <a:spcPts val="0"/>
              </a:spcBef>
              <a:spcAft>
                <a:spcPts val="0"/>
              </a:spcAft>
              <a:buClr>
                <a:schemeClr val="lt1"/>
              </a:buClr>
              <a:buSzPts val="4000"/>
              <a:buFont typeface="Calibri"/>
              <a:buNone/>
            </a:pPr>
            <a:r>
              <a:rPr b="1" i="0" lang="en-US" sz="4100" u="none" cap="none" strike="noStrike">
                <a:solidFill>
                  <a:schemeClr val="lt1"/>
                </a:solidFill>
                <a:latin typeface="Calibri"/>
                <a:ea typeface="Calibri"/>
                <a:cs typeface="Calibri"/>
                <a:sym typeface="Calibri"/>
              </a:rPr>
              <a:t>FLOWER CLASSIFICATION Using CNN</a:t>
            </a:r>
            <a:endParaRPr b="1" i="0" sz="4100" u="none" cap="none" strike="noStrike">
              <a:solidFill>
                <a:schemeClr val="lt1"/>
              </a:solidFill>
              <a:latin typeface="Calibri"/>
              <a:ea typeface="Calibri"/>
              <a:cs typeface="Calibri"/>
              <a:sym typeface="Calibri"/>
            </a:endParaRPr>
          </a:p>
        </p:txBody>
      </p:sp>
      <p:sp>
        <p:nvSpPr>
          <p:cNvPr id="106" name="Google Shape;106;p25"/>
          <p:cNvSpPr txBox="1"/>
          <p:nvPr/>
        </p:nvSpPr>
        <p:spPr>
          <a:xfrm>
            <a:off x="4468050" y="3226800"/>
            <a:ext cx="6103800" cy="404400"/>
          </a:xfrm>
          <a:prstGeom prst="rect">
            <a:avLst/>
          </a:prstGeom>
          <a:noFill/>
          <a:ln>
            <a:noFill/>
          </a:ln>
        </p:spPr>
        <p:txBody>
          <a:bodyPr anchorCtr="0" anchor="b" bIns="0" lIns="147600" spcFirstLastPara="1" rIns="720000" wrap="square" tIns="45700">
            <a:noAutofit/>
          </a:bodyPr>
          <a:lstStyle/>
          <a:p>
            <a:pPr indent="0" lvl="0" marL="0" marR="0" rtl="0" algn="l">
              <a:lnSpc>
                <a:spcPct val="100000"/>
              </a:lnSpc>
              <a:spcBef>
                <a:spcPts val="0"/>
              </a:spcBef>
              <a:spcAft>
                <a:spcPts val="0"/>
              </a:spcAft>
              <a:buClr>
                <a:srgbClr val="000000"/>
              </a:buClr>
              <a:buSzPts val="3300"/>
              <a:buFont typeface="Arial"/>
              <a:buNone/>
            </a:pPr>
            <a:br>
              <a:rPr b="1" i="0" lang="en-US" sz="3300" u="none" cap="none" strike="noStrike">
                <a:solidFill>
                  <a:schemeClr val="lt1"/>
                </a:solidFill>
                <a:latin typeface="Arial"/>
                <a:ea typeface="Arial"/>
                <a:cs typeface="Arial"/>
                <a:sym typeface="Arial"/>
              </a:rPr>
            </a:br>
            <a:r>
              <a:rPr b="1" i="0" lang="en-US" sz="1800" u="none" cap="none" strike="noStrike">
                <a:solidFill>
                  <a:schemeClr val="lt1"/>
                </a:solidFill>
                <a:latin typeface="Calibri"/>
                <a:ea typeface="Calibri"/>
                <a:cs typeface="Calibri"/>
                <a:sym typeface="Calibri"/>
              </a:rPr>
              <a:t>ECE 2</a:t>
            </a:r>
            <a:r>
              <a:rPr b="1" lang="en-US" sz="1800">
                <a:solidFill>
                  <a:schemeClr val="lt1"/>
                </a:solidFill>
                <a:latin typeface="Calibri"/>
                <a:ea typeface="Calibri"/>
                <a:cs typeface="Calibri"/>
                <a:sym typeface="Calibri"/>
              </a:rPr>
              <a:t>28-</a:t>
            </a:r>
            <a:r>
              <a:rPr b="1" i="0" lang="en-US" sz="1800" u="none" cap="none" strike="noStrike">
                <a:solidFill>
                  <a:schemeClr val="lt1"/>
                </a:solidFill>
                <a:latin typeface="Calibri"/>
                <a:ea typeface="Calibri"/>
                <a:cs typeface="Calibri"/>
                <a:sym typeface="Calibri"/>
              </a:rPr>
              <a:t> </a:t>
            </a:r>
            <a:r>
              <a:rPr b="1" lang="en-US" sz="1800">
                <a:solidFill>
                  <a:schemeClr val="lt1"/>
                </a:solidFill>
                <a:latin typeface="Calibri"/>
                <a:ea typeface="Calibri"/>
                <a:cs typeface="Calibri"/>
                <a:sym typeface="Calibri"/>
              </a:rPr>
              <a:t>Machine Learn for Phys Applic</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4"/>
          <p:cNvSpPr txBox="1"/>
          <p:nvPr>
            <p:ph type="ctrTitle"/>
          </p:nvPr>
        </p:nvSpPr>
        <p:spPr>
          <a:xfrm>
            <a:off x="125" y="250875"/>
            <a:ext cx="9144000" cy="1223700"/>
          </a:xfrm>
          <a:prstGeom prst="rect">
            <a:avLst/>
          </a:prstGeom>
          <a:solidFill>
            <a:schemeClr val="lt1"/>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rgbClr val="13294A"/>
              </a:buClr>
              <a:buSzPts val="3000"/>
              <a:buFont typeface="Calibri"/>
              <a:buNone/>
            </a:pPr>
            <a:r>
              <a:rPr lang="en-US"/>
              <a:t>Feature Extraction and model:</a:t>
            </a:r>
            <a:r>
              <a:rPr lang="en-US"/>
              <a:t>HOG+SVM(ML method)</a:t>
            </a:r>
            <a:endParaRPr/>
          </a:p>
        </p:txBody>
      </p:sp>
      <p:sp>
        <p:nvSpPr>
          <p:cNvPr id="179" name="Google Shape;179;p34"/>
          <p:cNvSpPr txBox="1"/>
          <p:nvPr>
            <p:ph idx="1" type="body"/>
          </p:nvPr>
        </p:nvSpPr>
        <p:spPr>
          <a:xfrm>
            <a:off x="119350" y="1326200"/>
            <a:ext cx="8843400" cy="544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C68AC"/>
              </a:buClr>
              <a:buSzPts val="2000"/>
              <a:buNone/>
            </a:pPr>
            <a:r>
              <a:t/>
            </a:r>
            <a:endParaRPr/>
          </a:p>
          <a:p>
            <a:pPr indent="-342900" lvl="0" marL="342900" rtl="0" algn="l">
              <a:lnSpc>
                <a:spcPct val="90000"/>
              </a:lnSpc>
              <a:spcBef>
                <a:spcPts val="1800"/>
              </a:spcBef>
              <a:spcAft>
                <a:spcPts val="0"/>
              </a:spcAft>
              <a:buSzPts val="2000"/>
              <a:buFont typeface="Arial"/>
              <a:buChar char="•"/>
            </a:pPr>
            <a:r>
              <a:rPr b="1" lang="en-US"/>
              <a:t>Using HOG(Histogram of Oriented Gradients) to do feature extraction</a:t>
            </a:r>
            <a:endParaRPr b="1"/>
          </a:p>
          <a:p>
            <a:pPr indent="0" lvl="0" marL="0" rtl="0" algn="just">
              <a:lnSpc>
                <a:spcPct val="90000"/>
              </a:lnSpc>
              <a:spcBef>
                <a:spcPts val="1800"/>
              </a:spcBef>
              <a:spcAft>
                <a:spcPts val="0"/>
              </a:spcAft>
              <a:buClr>
                <a:srgbClr val="0C68AC"/>
              </a:buClr>
              <a:buSzPts val="2000"/>
              <a:buNone/>
            </a:pPr>
            <a:r>
              <a:rPr b="1" lang="en-US"/>
              <a:t> </a:t>
            </a:r>
            <a:r>
              <a:rPr lang="en-US"/>
              <a:t>We use hog(gray, orientations=12,  block_norm='L1', pixels_per_cell=[8, 8],</a:t>
            </a:r>
            <a:r>
              <a:rPr lang="en-US"/>
              <a:t>           </a:t>
            </a:r>
            <a:r>
              <a:rPr lang="en-US"/>
              <a:t>cells_per_block=[4, 4], visualize=False, transform_sqrt=True)  function in scikit-image library(image processing library in Python).</a:t>
            </a:r>
            <a:endParaRPr/>
          </a:p>
          <a:p>
            <a:pPr indent="0" lvl="0" marL="0" rtl="0" algn="just">
              <a:lnSpc>
                <a:spcPct val="90000"/>
              </a:lnSpc>
              <a:spcBef>
                <a:spcPts val="1800"/>
              </a:spcBef>
              <a:spcAft>
                <a:spcPts val="0"/>
              </a:spcAft>
              <a:buClr>
                <a:srgbClr val="0C68AC"/>
              </a:buClr>
              <a:buSzPts val="2000"/>
              <a:buNone/>
            </a:pPr>
            <a:r>
              <a:rPr lang="en-US"/>
              <a:t>     So as the parameters show, HOG function turn our 128*128 cropped images into gray images. Then we use the L1 norm to implement Gradients calculating. Each block has 16 cells and each cell has 64 pixels. Finally hog function will return a feature vector. </a:t>
            </a:r>
            <a:endParaRPr sz="2000"/>
          </a:p>
          <a:p>
            <a:pPr indent="-355600" lvl="0" marL="457200" rtl="0" algn="l">
              <a:lnSpc>
                <a:spcPct val="90000"/>
              </a:lnSpc>
              <a:spcBef>
                <a:spcPts val="1800"/>
              </a:spcBef>
              <a:spcAft>
                <a:spcPts val="0"/>
              </a:spcAft>
              <a:buSzPts val="2000"/>
              <a:buChar char="●"/>
            </a:pPr>
            <a:r>
              <a:rPr b="1" lang="en-US"/>
              <a:t>Using SVM to train our model for classifying pictures</a:t>
            </a:r>
            <a:endParaRPr b="1"/>
          </a:p>
          <a:p>
            <a:pPr indent="0" lvl="0" marL="0" rtl="0" algn="just">
              <a:lnSpc>
                <a:spcPct val="90000"/>
              </a:lnSpc>
              <a:spcBef>
                <a:spcPts val="1800"/>
              </a:spcBef>
              <a:spcAft>
                <a:spcPts val="0"/>
              </a:spcAft>
              <a:buNone/>
            </a:pPr>
            <a:r>
              <a:rPr lang="en-US"/>
              <a:t>    We use LinearSVC()  to train our model which helps us automatically fit the features and the labels.  </a:t>
            </a:r>
            <a:endParaRPr/>
          </a:p>
          <a:p>
            <a:pPr indent="0" lvl="0" marL="457200" rtl="0" algn="l">
              <a:lnSpc>
                <a:spcPct val="90000"/>
              </a:lnSpc>
              <a:spcBef>
                <a:spcPts val="1800"/>
              </a:spcBef>
              <a:spcAft>
                <a:spcPts val="0"/>
              </a:spcAft>
              <a:buNone/>
            </a:pPr>
            <a:r>
              <a:t/>
            </a:r>
            <a:endParaRPr/>
          </a:p>
          <a:p>
            <a:pPr indent="0" lvl="0" marL="127000" rtl="0" algn="l">
              <a:lnSpc>
                <a:spcPct val="90000"/>
              </a:lnSpc>
              <a:spcBef>
                <a:spcPts val="1800"/>
              </a:spcBef>
              <a:spcAft>
                <a:spcPts val="0"/>
              </a:spcAft>
              <a:buSzPts val="2000"/>
              <a:buFont typeface="Arial"/>
              <a:buNone/>
            </a:pPr>
            <a:r>
              <a:t/>
            </a:r>
            <a:endParaRPr sz="2000"/>
          </a:p>
        </p:txBody>
      </p:sp>
      <p:sp>
        <p:nvSpPr>
          <p:cNvPr id="180" name="Google Shape;180;p34"/>
          <p:cNvSpPr txBox="1"/>
          <p:nvPr/>
        </p:nvSpPr>
        <p:spPr>
          <a:xfrm>
            <a:off x="159725" y="2898750"/>
            <a:ext cx="1084200" cy="14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34"/>
          <p:cNvSpPr txBox="1"/>
          <p:nvPr/>
        </p:nvSpPr>
        <p:spPr>
          <a:xfrm>
            <a:off x="159725" y="5219300"/>
            <a:ext cx="1084200" cy="14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34"/>
          <p:cNvSpPr txBox="1"/>
          <p:nvPr/>
        </p:nvSpPr>
        <p:spPr>
          <a:xfrm>
            <a:off x="6913225" y="509145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80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4"/>
          <p:cNvSpPr txBox="1"/>
          <p:nvPr/>
        </p:nvSpPr>
        <p:spPr>
          <a:xfrm>
            <a:off x="7444825" y="1600200"/>
            <a:ext cx="1332900" cy="761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80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xit" presetID="10" presetSubtype="0">
                                  <p:stCondLst>
                                    <p:cond delay="0"/>
                                  </p:stCondLst>
                                  <p:childTnLst>
                                    <p:animEffect filter="fade" transition="out">
                                      <p:cBhvr>
                                        <p:cTn dur="1000"/>
                                        <p:tgtEl>
                                          <p:spTgt spid="182"/>
                                        </p:tgtEl>
                                      </p:cBhvr>
                                    </p:animEffect>
                                    <p:set>
                                      <p:cBhvr>
                                        <p:cTn dur="1" fill="hold">
                                          <p:stCondLst>
                                            <p:cond delay="1000"/>
                                          </p:stCondLst>
                                        </p:cTn>
                                        <p:tgtEl>
                                          <p:spTgt spid="1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5"/>
          <p:cNvSpPr txBox="1"/>
          <p:nvPr>
            <p:ph type="ctrTitle"/>
          </p:nvPr>
        </p:nvSpPr>
        <p:spPr>
          <a:xfrm>
            <a:off x="-123568" y="250876"/>
            <a:ext cx="9006000" cy="811800"/>
          </a:xfrm>
          <a:prstGeom prst="rect">
            <a:avLst/>
          </a:prstGeom>
          <a:solidFill>
            <a:schemeClr val="lt1"/>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rgbClr val="13294A"/>
              </a:buClr>
              <a:buSzPts val="3000"/>
              <a:buFont typeface="Calibri"/>
              <a:buNone/>
            </a:pPr>
            <a:r>
              <a:rPr lang="en-US"/>
              <a:t>Model Details</a:t>
            </a:r>
            <a:endParaRPr/>
          </a:p>
        </p:txBody>
      </p:sp>
      <p:sp>
        <p:nvSpPr>
          <p:cNvPr id="189" name="Google Shape;189;p35"/>
          <p:cNvSpPr txBox="1"/>
          <p:nvPr>
            <p:ph idx="1" type="body"/>
          </p:nvPr>
        </p:nvSpPr>
        <p:spPr>
          <a:xfrm>
            <a:off x="268003" y="1326194"/>
            <a:ext cx="8607900" cy="2102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C68AC"/>
              </a:buClr>
              <a:buSzPts val="2000"/>
              <a:buNone/>
            </a:pPr>
            <a:r>
              <a:t/>
            </a:r>
            <a:endParaRPr/>
          </a:p>
          <a:p>
            <a:pPr indent="-342900" lvl="0" marL="342900" rtl="0" algn="l">
              <a:lnSpc>
                <a:spcPct val="90000"/>
              </a:lnSpc>
              <a:spcBef>
                <a:spcPts val="1800"/>
              </a:spcBef>
              <a:spcAft>
                <a:spcPts val="0"/>
              </a:spcAft>
              <a:buSzPts val="2000"/>
              <a:buFont typeface="Arial"/>
              <a:buChar char="•"/>
            </a:pPr>
            <a:r>
              <a:rPr b="1" lang="en-US"/>
              <a:t>Visual Geometry Grou</a:t>
            </a:r>
            <a:r>
              <a:rPr b="1" lang="en-US"/>
              <a:t>p (VGG)</a:t>
            </a:r>
            <a:endParaRPr b="1"/>
          </a:p>
          <a:p>
            <a:pPr indent="0" lvl="0" marL="0" rtl="0" algn="l">
              <a:lnSpc>
                <a:spcPct val="90000"/>
              </a:lnSpc>
              <a:spcBef>
                <a:spcPts val="1800"/>
              </a:spcBef>
              <a:spcAft>
                <a:spcPts val="0"/>
              </a:spcAft>
              <a:buClr>
                <a:srgbClr val="0C68AC"/>
              </a:buClr>
              <a:buSzPts val="2000"/>
              <a:buNone/>
            </a:pPr>
            <a:r>
              <a:t/>
            </a:r>
            <a:endParaRPr b="1"/>
          </a:p>
          <a:p>
            <a:pPr indent="0" lvl="0" marL="0" rtl="0" algn="l">
              <a:lnSpc>
                <a:spcPct val="90000"/>
              </a:lnSpc>
              <a:spcBef>
                <a:spcPts val="1800"/>
              </a:spcBef>
              <a:spcAft>
                <a:spcPts val="0"/>
              </a:spcAft>
              <a:buClr>
                <a:srgbClr val="0C68AC"/>
              </a:buClr>
              <a:buSzPts val="2000"/>
              <a:buNone/>
            </a:pPr>
            <a:r>
              <a:t/>
            </a:r>
            <a:endParaRPr sz="2000"/>
          </a:p>
          <a:p>
            <a:pPr indent="-215900" lvl="0" marL="342900" rtl="0" algn="l">
              <a:lnSpc>
                <a:spcPct val="90000"/>
              </a:lnSpc>
              <a:spcBef>
                <a:spcPts val="1800"/>
              </a:spcBef>
              <a:spcAft>
                <a:spcPts val="0"/>
              </a:spcAft>
              <a:buSzPts val="2000"/>
              <a:buFont typeface="Arial"/>
              <a:buNone/>
            </a:pPr>
            <a:r>
              <a:t/>
            </a:r>
            <a:endParaRPr/>
          </a:p>
          <a:p>
            <a:pPr indent="0" lvl="0" marL="127000" rtl="0" algn="l">
              <a:lnSpc>
                <a:spcPct val="90000"/>
              </a:lnSpc>
              <a:spcBef>
                <a:spcPts val="1800"/>
              </a:spcBef>
              <a:spcAft>
                <a:spcPts val="0"/>
              </a:spcAft>
              <a:buSzPts val="2000"/>
              <a:buFont typeface="Arial"/>
              <a:buNone/>
            </a:pPr>
            <a:r>
              <a:t/>
            </a:r>
            <a:endParaRPr sz="2000"/>
          </a:p>
        </p:txBody>
      </p:sp>
      <p:pic>
        <p:nvPicPr>
          <p:cNvPr id="190" name="Google Shape;190;p35"/>
          <p:cNvPicPr preferRelativeResize="0"/>
          <p:nvPr/>
        </p:nvPicPr>
        <p:blipFill rotWithShape="1">
          <a:blip r:embed="rId3">
            <a:alphaModFix/>
          </a:blip>
          <a:srcRect b="0" l="0" r="0" t="0"/>
          <a:stretch/>
        </p:blipFill>
        <p:spPr>
          <a:xfrm rot="-5400000">
            <a:off x="3459875" y="-831475"/>
            <a:ext cx="2224250" cy="8601950"/>
          </a:xfrm>
          <a:prstGeom prst="rect">
            <a:avLst/>
          </a:prstGeom>
          <a:noFill/>
          <a:ln>
            <a:noFill/>
          </a:ln>
        </p:spPr>
      </p:pic>
      <p:sp>
        <p:nvSpPr>
          <p:cNvPr id="191" name="Google Shape;191;p35"/>
          <p:cNvSpPr txBox="1"/>
          <p:nvPr/>
        </p:nvSpPr>
        <p:spPr>
          <a:xfrm>
            <a:off x="159725" y="2898750"/>
            <a:ext cx="1084200" cy="14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35"/>
          <p:cNvSpPr txBox="1"/>
          <p:nvPr/>
        </p:nvSpPr>
        <p:spPr>
          <a:xfrm>
            <a:off x="159725" y="5219300"/>
            <a:ext cx="1084200" cy="14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3" name="Google Shape;193;p35"/>
          <p:cNvPicPr preferRelativeResize="0"/>
          <p:nvPr/>
        </p:nvPicPr>
        <p:blipFill rotWithShape="1">
          <a:blip r:embed="rId4">
            <a:alphaModFix/>
          </a:blip>
          <a:srcRect b="70634" l="-3070" r="3069" t="5238"/>
          <a:stretch/>
        </p:blipFill>
        <p:spPr>
          <a:xfrm rot="-5400000">
            <a:off x="471499" y="4842825"/>
            <a:ext cx="1843900" cy="1878449"/>
          </a:xfrm>
          <a:prstGeom prst="rect">
            <a:avLst/>
          </a:prstGeom>
          <a:noFill/>
          <a:ln>
            <a:noFill/>
          </a:ln>
        </p:spPr>
      </p:pic>
      <p:sp>
        <p:nvSpPr>
          <p:cNvPr id="194" name="Google Shape;194;p35"/>
          <p:cNvSpPr/>
          <p:nvPr/>
        </p:nvSpPr>
        <p:spPr>
          <a:xfrm>
            <a:off x="1357000" y="4250825"/>
            <a:ext cx="76200" cy="76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5"/>
          <p:cNvSpPr/>
          <p:nvPr/>
        </p:nvSpPr>
        <p:spPr>
          <a:xfrm>
            <a:off x="410050" y="5287225"/>
            <a:ext cx="834000" cy="11706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5"/>
          <p:cNvSpPr/>
          <p:nvPr/>
        </p:nvSpPr>
        <p:spPr>
          <a:xfrm>
            <a:off x="680125" y="2906750"/>
            <a:ext cx="1481700" cy="1271100"/>
          </a:xfrm>
          <a:prstGeom prst="flowChartAlternateProcess">
            <a:avLst/>
          </a:prstGeom>
          <a:noFill/>
          <a:ln cap="flat" cmpd="sng" w="2857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5"/>
          <p:cNvSpPr txBox="1"/>
          <p:nvPr/>
        </p:nvSpPr>
        <p:spPr>
          <a:xfrm>
            <a:off x="2476200" y="501510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80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VGG13</a:t>
            </a:r>
            <a:endParaRPr b="0" i="0" sz="1400" u="none" cap="none" strike="noStrike">
              <a:solidFill>
                <a:srgbClr val="000000"/>
              </a:solidFill>
              <a:latin typeface="Arial"/>
              <a:ea typeface="Arial"/>
              <a:cs typeface="Arial"/>
              <a:sym typeface="Arial"/>
            </a:endParaRPr>
          </a:p>
        </p:txBody>
      </p:sp>
      <p:pic>
        <p:nvPicPr>
          <p:cNvPr id="198" name="Google Shape;198;p35"/>
          <p:cNvPicPr preferRelativeResize="0"/>
          <p:nvPr/>
        </p:nvPicPr>
        <p:blipFill rotWithShape="1">
          <a:blip r:embed="rId5">
            <a:alphaModFix/>
          </a:blip>
          <a:srcRect b="21304" l="0" r="0" t="30427"/>
          <a:stretch/>
        </p:blipFill>
        <p:spPr>
          <a:xfrm rot="-5400000">
            <a:off x="3898200" y="3867150"/>
            <a:ext cx="1765950" cy="3829800"/>
          </a:xfrm>
          <a:prstGeom prst="rect">
            <a:avLst/>
          </a:prstGeom>
          <a:noFill/>
          <a:ln>
            <a:noFill/>
          </a:ln>
        </p:spPr>
      </p:pic>
      <p:sp>
        <p:nvSpPr>
          <p:cNvPr id="199" name="Google Shape;199;p35"/>
          <p:cNvSpPr/>
          <p:nvPr/>
        </p:nvSpPr>
        <p:spPr>
          <a:xfrm>
            <a:off x="2655750" y="2850075"/>
            <a:ext cx="3854100" cy="1400700"/>
          </a:xfrm>
          <a:prstGeom prst="flowChartAlternateProcess">
            <a:avLst/>
          </a:prstGeom>
          <a:no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5"/>
          <p:cNvSpPr/>
          <p:nvPr/>
        </p:nvSpPr>
        <p:spPr>
          <a:xfrm>
            <a:off x="4067975" y="4250825"/>
            <a:ext cx="76200" cy="76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5"/>
          <p:cNvSpPr/>
          <p:nvPr/>
        </p:nvSpPr>
        <p:spPr>
          <a:xfrm>
            <a:off x="2858175" y="5368175"/>
            <a:ext cx="1084200" cy="1089600"/>
          </a:xfrm>
          <a:prstGeom prst="flowChartAlternateProcess">
            <a:avLst/>
          </a:prstGeom>
          <a:no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5"/>
          <p:cNvSpPr txBox="1"/>
          <p:nvPr/>
        </p:nvSpPr>
        <p:spPr>
          <a:xfrm>
            <a:off x="6913225" y="509145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80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VGG16</a:t>
            </a:r>
            <a:endParaRPr b="0" i="0" sz="1400" u="none" cap="none" strike="noStrike">
              <a:solidFill>
                <a:srgbClr val="000000"/>
              </a:solidFill>
              <a:latin typeface="Arial"/>
              <a:ea typeface="Arial"/>
              <a:cs typeface="Arial"/>
              <a:sym typeface="Arial"/>
            </a:endParaRPr>
          </a:p>
        </p:txBody>
      </p:sp>
      <p:sp>
        <p:nvSpPr>
          <p:cNvPr id="203" name="Google Shape;203;p35"/>
          <p:cNvSpPr txBox="1"/>
          <p:nvPr/>
        </p:nvSpPr>
        <p:spPr>
          <a:xfrm>
            <a:off x="7444825" y="1600200"/>
            <a:ext cx="1332900" cy="761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80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VGG11</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8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xit" presetID="10" presetSubtype="0">
                                  <p:stCondLst>
                                    <p:cond delay="0"/>
                                  </p:stCondLst>
                                  <p:childTnLst>
                                    <p:animEffect filter="fade" transition="out">
                                      <p:cBhvr>
                                        <p:cTn dur="1000"/>
                                        <p:tgtEl>
                                          <p:spTgt spid="197"/>
                                        </p:tgtEl>
                                      </p:cBhvr>
                                    </p:animEffect>
                                    <p:set>
                                      <p:cBhvr>
                                        <p:cTn dur="1" fill="hold">
                                          <p:stCondLst>
                                            <p:cond delay="1000"/>
                                          </p:stCondLst>
                                        </p:cTn>
                                        <p:tgtEl>
                                          <p:spTgt spid="1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8"/>
                                        </p:tgtEl>
                                      </p:cBhvr>
                                    </p:animEffect>
                                    <p:set>
                                      <p:cBhvr>
                                        <p:cTn dur="1" fill="hold">
                                          <p:stCondLst>
                                            <p:cond delay="1000"/>
                                          </p:stCondLst>
                                        </p:cTn>
                                        <p:tgtEl>
                                          <p:spTgt spid="1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0"/>
                                        </p:tgtEl>
                                      </p:cBhvr>
                                    </p:animEffect>
                                    <p:set>
                                      <p:cBhvr>
                                        <p:cTn dur="1" fill="hold">
                                          <p:stCondLst>
                                            <p:cond delay="1000"/>
                                          </p:stCondLst>
                                        </p:cTn>
                                        <p:tgtEl>
                                          <p:spTgt spid="2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97"/>
                                        </p:tgtEl>
                                      </p:cBhvr>
                                    </p:animEffect>
                                    <p:set>
                                      <p:cBhvr>
                                        <p:cTn dur="1" fill="hold">
                                          <p:stCondLst>
                                            <p:cond delay="1000"/>
                                          </p:stCondLst>
                                        </p:cTn>
                                        <p:tgtEl>
                                          <p:spTgt spid="1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ctrTitle"/>
          </p:nvPr>
        </p:nvSpPr>
        <p:spPr>
          <a:xfrm>
            <a:off x="-123568" y="250876"/>
            <a:ext cx="9006000" cy="811800"/>
          </a:xfrm>
          <a:prstGeom prst="rect">
            <a:avLst/>
          </a:prstGeom>
          <a:solidFill>
            <a:schemeClr val="lt1"/>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rgbClr val="13294A"/>
              </a:buClr>
              <a:buSzPts val="3000"/>
              <a:buFont typeface="Calibri"/>
              <a:buNone/>
            </a:pPr>
            <a:r>
              <a:rPr lang="en-US"/>
              <a:t>Model Details</a:t>
            </a:r>
            <a:endParaRPr/>
          </a:p>
        </p:txBody>
      </p:sp>
      <p:sp>
        <p:nvSpPr>
          <p:cNvPr id="209" name="Google Shape;209;p36"/>
          <p:cNvSpPr txBox="1"/>
          <p:nvPr/>
        </p:nvSpPr>
        <p:spPr>
          <a:xfrm>
            <a:off x="69000" y="1779600"/>
            <a:ext cx="9006000" cy="4735500"/>
          </a:xfrm>
          <a:prstGeom prst="rect">
            <a:avLst/>
          </a:prstGeom>
          <a:noFill/>
          <a:ln>
            <a:noFill/>
          </a:ln>
        </p:spPr>
        <p:txBody>
          <a:bodyPr anchorCtr="0" anchor="t" bIns="91425" lIns="91425" spcFirstLastPara="1" rIns="91425" wrap="square" tIns="91425">
            <a:noAutofit/>
          </a:bodyPr>
          <a:lstStyle/>
          <a:p>
            <a:pPr indent="-279400" lvl="0" marL="342900" rtl="0" algn="l">
              <a:spcBef>
                <a:spcPts val="0"/>
              </a:spcBef>
              <a:spcAft>
                <a:spcPts val="0"/>
              </a:spcAft>
              <a:buClr>
                <a:schemeClr val="lt1"/>
              </a:buClr>
              <a:buSzPts val="3000"/>
              <a:buChar char="•"/>
            </a:pPr>
            <a:r>
              <a:rPr lang="en-US" sz="3000">
                <a:solidFill>
                  <a:schemeClr val="lt1"/>
                </a:solidFill>
                <a:latin typeface="Calibri"/>
                <a:ea typeface="Calibri"/>
                <a:cs typeface="Calibri"/>
                <a:sym typeface="Calibri"/>
              </a:rPr>
              <a:t>VGGs</a:t>
            </a:r>
            <a:endParaRPr sz="3000">
              <a:solidFill>
                <a:schemeClr val="lt1"/>
              </a:solidFill>
              <a:latin typeface="Calibri"/>
              <a:ea typeface="Calibri"/>
              <a:cs typeface="Calibri"/>
              <a:sym typeface="Calibri"/>
            </a:endParaRPr>
          </a:p>
          <a:p>
            <a:pPr indent="0" lvl="0" marL="457200" rtl="0" algn="l">
              <a:spcBef>
                <a:spcPts val="0"/>
              </a:spcBef>
              <a:spcAft>
                <a:spcPts val="0"/>
              </a:spcAft>
              <a:buNone/>
            </a:pPr>
            <a:r>
              <a:rPr lang="en-US" sz="2400">
                <a:solidFill>
                  <a:schemeClr val="lt1"/>
                </a:solidFill>
                <a:latin typeface="Calibri"/>
                <a:ea typeface="Calibri"/>
                <a:cs typeface="Calibri"/>
                <a:sym typeface="Calibri"/>
              </a:rPr>
              <a:t>We adopted </a:t>
            </a:r>
            <a:r>
              <a:rPr lang="en-US" sz="2400">
                <a:solidFill>
                  <a:schemeClr val="lt1"/>
                </a:solidFill>
                <a:latin typeface="Calibri"/>
                <a:ea typeface="Calibri"/>
                <a:cs typeface="Calibri"/>
                <a:sym typeface="Calibri"/>
              </a:rPr>
              <a:t>VGG-16 to classify flowers. </a:t>
            </a:r>
            <a:r>
              <a:rPr lang="en-US" sz="2400">
                <a:solidFill>
                  <a:schemeClr val="lt1"/>
                </a:solidFill>
                <a:latin typeface="Calibri"/>
                <a:ea typeface="Calibri"/>
                <a:cs typeface="Calibri"/>
                <a:sym typeface="Calibri"/>
              </a:rPr>
              <a:t>It can achieve very high accuracies.</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279400" lvl="0" marL="342900" rtl="0" algn="l">
              <a:spcBef>
                <a:spcPts val="2400"/>
              </a:spcBef>
              <a:spcAft>
                <a:spcPts val="0"/>
              </a:spcAft>
              <a:buClr>
                <a:schemeClr val="lt1"/>
              </a:buClr>
              <a:buSzPts val="3000"/>
              <a:buChar char="•"/>
            </a:pPr>
            <a:r>
              <a:rPr lang="en-US" sz="3000">
                <a:solidFill>
                  <a:schemeClr val="lt1"/>
                </a:solidFill>
                <a:latin typeface="Calibri"/>
                <a:ea typeface="Calibri"/>
                <a:cs typeface="Calibri"/>
                <a:sym typeface="Calibri"/>
              </a:rPr>
              <a:t>Learning rates</a:t>
            </a:r>
            <a:endParaRPr sz="3000">
              <a:solidFill>
                <a:schemeClr val="lt1"/>
              </a:solidFill>
              <a:latin typeface="Calibri"/>
              <a:ea typeface="Calibri"/>
              <a:cs typeface="Calibri"/>
              <a:sym typeface="Calibri"/>
            </a:endParaRPr>
          </a:p>
          <a:p>
            <a:pPr indent="457200" lvl="0" marL="0" rtl="0" algn="l">
              <a:spcBef>
                <a:spcPts val="0"/>
              </a:spcBef>
              <a:spcAft>
                <a:spcPts val="0"/>
              </a:spcAft>
              <a:buNone/>
            </a:pPr>
            <a:r>
              <a:rPr lang="en-US" sz="2400">
                <a:solidFill>
                  <a:schemeClr val="lt1"/>
                </a:solidFill>
                <a:latin typeface="Calibri"/>
                <a:ea typeface="Calibri"/>
                <a:cs typeface="Calibri"/>
                <a:sym typeface="Calibri"/>
              </a:rPr>
              <a:t>We adopted lr = 0.001 in our model.</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sz="2400">
              <a:solidFill>
                <a:schemeClr val="lt1"/>
              </a:solidFill>
              <a:latin typeface="Calibri"/>
              <a:ea typeface="Calibri"/>
              <a:cs typeface="Calibri"/>
              <a:sym typeface="Calibri"/>
            </a:endParaRPr>
          </a:p>
          <a:p>
            <a:pPr indent="0" lvl="0" marL="0" rtl="0" algn="l">
              <a:spcBef>
                <a:spcPts val="2400"/>
              </a:spcBef>
              <a:spcAft>
                <a:spcPts val="0"/>
              </a:spcAft>
              <a:buNone/>
            </a:pPr>
            <a:r>
              <a:t/>
            </a:r>
            <a:endParaRPr sz="2400">
              <a:solidFill>
                <a:schemeClr val="lt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ctrTitle"/>
          </p:nvPr>
        </p:nvSpPr>
        <p:spPr>
          <a:xfrm>
            <a:off x="-123568" y="250876"/>
            <a:ext cx="9006000" cy="8118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US"/>
              <a:t>Results/Observations</a:t>
            </a:r>
            <a:endParaRPr/>
          </a:p>
        </p:txBody>
      </p:sp>
      <p:pic>
        <p:nvPicPr>
          <p:cNvPr id="216" name="Google Shape;216;p37"/>
          <p:cNvPicPr preferRelativeResize="0"/>
          <p:nvPr/>
        </p:nvPicPr>
        <p:blipFill>
          <a:blip r:embed="rId3">
            <a:alphaModFix/>
          </a:blip>
          <a:stretch>
            <a:fillRect/>
          </a:stretch>
        </p:blipFill>
        <p:spPr>
          <a:xfrm>
            <a:off x="4419800" y="1196400"/>
            <a:ext cx="4001525" cy="2667675"/>
          </a:xfrm>
          <a:prstGeom prst="rect">
            <a:avLst/>
          </a:prstGeom>
          <a:noFill/>
          <a:ln>
            <a:noFill/>
          </a:ln>
        </p:spPr>
      </p:pic>
      <p:pic>
        <p:nvPicPr>
          <p:cNvPr id="217" name="Google Shape;217;p37"/>
          <p:cNvPicPr preferRelativeResize="0"/>
          <p:nvPr/>
        </p:nvPicPr>
        <p:blipFill>
          <a:blip r:embed="rId4">
            <a:alphaModFix/>
          </a:blip>
          <a:stretch>
            <a:fillRect/>
          </a:stretch>
        </p:blipFill>
        <p:spPr>
          <a:xfrm>
            <a:off x="4453338" y="4110701"/>
            <a:ext cx="3934461" cy="2622974"/>
          </a:xfrm>
          <a:prstGeom prst="rect">
            <a:avLst/>
          </a:prstGeom>
          <a:noFill/>
          <a:ln>
            <a:noFill/>
          </a:ln>
        </p:spPr>
      </p:pic>
      <p:sp>
        <p:nvSpPr>
          <p:cNvPr id="218" name="Google Shape;218;p37"/>
          <p:cNvSpPr txBox="1"/>
          <p:nvPr/>
        </p:nvSpPr>
        <p:spPr>
          <a:xfrm>
            <a:off x="59800" y="1702825"/>
            <a:ext cx="4294500" cy="3000000"/>
          </a:xfrm>
          <a:prstGeom prst="rect">
            <a:avLst/>
          </a:prstGeom>
          <a:noFill/>
          <a:ln>
            <a:noFill/>
          </a:ln>
        </p:spPr>
        <p:txBody>
          <a:bodyPr anchorCtr="0" anchor="t" bIns="91425" lIns="91425" spcFirstLastPara="1" rIns="91425" wrap="square" tIns="91425">
            <a:noAutofit/>
          </a:bodyPr>
          <a:lstStyle/>
          <a:p>
            <a:pPr indent="-279400" lvl="0" marL="342900" rtl="0" algn="l">
              <a:spcBef>
                <a:spcPts val="0"/>
              </a:spcBef>
              <a:spcAft>
                <a:spcPts val="0"/>
              </a:spcAft>
              <a:buClr>
                <a:schemeClr val="lt1"/>
              </a:buClr>
              <a:buSzPts val="3000"/>
              <a:buChar char="•"/>
            </a:pPr>
            <a:r>
              <a:rPr lang="en-US" sz="3000">
                <a:solidFill>
                  <a:schemeClr val="lt1"/>
                </a:solidFill>
                <a:latin typeface="Calibri"/>
                <a:ea typeface="Calibri"/>
                <a:cs typeface="Calibri"/>
                <a:sym typeface="Calibri"/>
              </a:rPr>
              <a:t>VGG</a:t>
            </a:r>
            <a:endParaRPr sz="3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30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AutoNum type="arabicPeriod"/>
            </a:pPr>
            <a:r>
              <a:rPr lang="en-US" sz="2400">
                <a:solidFill>
                  <a:schemeClr val="lt1"/>
                </a:solidFill>
                <a:latin typeface="Calibri"/>
                <a:ea typeface="Calibri"/>
                <a:cs typeface="Calibri"/>
                <a:sym typeface="Calibri"/>
              </a:rPr>
              <a:t>VGGs are able to classify flowers at high accuracies.</a:t>
            </a:r>
            <a:endParaRPr sz="24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AutoNum type="arabicPeriod"/>
            </a:pPr>
            <a:r>
              <a:rPr lang="en-US" sz="2400">
                <a:solidFill>
                  <a:schemeClr val="lt1"/>
                </a:solidFill>
                <a:latin typeface="Calibri"/>
                <a:ea typeface="Calibri"/>
                <a:cs typeface="Calibri"/>
                <a:sym typeface="Calibri"/>
              </a:rPr>
              <a:t>Although the deeper the network is, the better performance it achieves, we don’t really need such deep networks in this case.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ctrTitle"/>
          </p:nvPr>
        </p:nvSpPr>
        <p:spPr>
          <a:xfrm>
            <a:off x="-123568" y="250876"/>
            <a:ext cx="9006000" cy="8118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US"/>
              <a:t>Results/Observations</a:t>
            </a:r>
            <a:endParaRPr/>
          </a:p>
        </p:txBody>
      </p:sp>
      <p:pic>
        <p:nvPicPr>
          <p:cNvPr id="225" name="Google Shape;225;p38"/>
          <p:cNvPicPr preferRelativeResize="0"/>
          <p:nvPr/>
        </p:nvPicPr>
        <p:blipFill>
          <a:blip r:embed="rId3">
            <a:alphaModFix/>
          </a:blip>
          <a:stretch>
            <a:fillRect/>
          </a:stretch>
        </p:blipFill>
        <p:spPr>
          <a:xfrm>
            <a:off x="4684162" y="1280600"/>
            <a:ext cx="3815375" cy="2543584"/>
          </a:xfrm>
          <a:prstGeom prst="rect">
            <a:avLst/>
          </a:prstGeom>
          <a:noFill/>
          <a:ln>
            <a:noFill/>
          </a:ln>
        </p:spPr>
      </p:pic>
      <p:pic>
        <p:nvPicPr>
          <p:cNvPr id="226" name="Google Shape;226;p38"/>
          <p:cNvPicPr preferRelativeResize="0"/>
          <p:nvPr/>
        </p:nvPicPr>
        <p:blipFill>
          <a:blip r:embed="rId4">
            <a:alphaModFix/>
          </a:blip>
          <a:stretch>
            <a:fillRect/>
          </a:stretch>
        </p:blipFill>
        <p:spPr>
          <a:xfrm>
            <a:off x="4708825" y="4129426"/>
            <a:ext cx="3766049" cy="2510699"/>
          </a:xfrm>
          <a:prstGeom prst="rect">
            <a:avLst/>
          </a:prstGeom>
          <a:noFill/>
          <a:ln>
            <a:noFill/>
          </a:ln>
        </p:spPr>
      </p:pic>
      <p:sp>
        <p:nvSpPr>
          <p:cNvPr id="227" name="Google Shape;227;p38"/>
          <p:cNvSpPr txBox="1"/>
          <p:nvPr/>
        </p:nvSpPr>
        <p:spPr>
          <a:xfrm>
            <a:off x="227225" y="1817800"/>
            <a:ext cx="3599400" cy="3000000"/>
          </a:xfrm>
          <a:prstGeom prst="rect">
            <a:avLst/>
          </a:prstGeom>
          <a:noFill/>
          <a:ln>
            <a:noFill/>
          </a:ln>
        </p:spPr>
        <p:txBody>
          <a:bodyPr anchorCtr="0" anchor="t" bIns="91425" lIns="91425" spcFirstLastPara="1" rIns="91425" wrap="square" tIns="91425">
            <a:noAutofit/>
          </a:bodyPr>
          <a:lstStyle/>
          <a:p>
            <a:pPr indent="-279400" lvl="0" marL="342900" rtl="0" algn="l">
              <a:spcBef>
                <a:spcPts val="2400"/>
              </a:spcBef>
              <a:spcAft>
                <a:spcPts val="0"/>
              </a:spcAft>
              <a:buClr>
                <a:schemeClr val="lt1"/>
              </a:buClr>
              <a:buSzPts val="3000"/>
              <a:buChar char="•"/>
            </a:pPr>
            <a:r>
              <a:rPr lang="en-US" sz="3000">
                <a:solidFill>
                  <a:schemeClr val="lt1"/>
                </a:solidFill>
                <a:latin typeface="Calibri"/>
                <a:ea typeface="Calibri"/>
                <a:cs typeface="Calibri"/>
                <a:sym typeface="Calibri"/>
              </a:rPr>
              <a:t>Learning rates</a:t>
            </a:r>
            <a:endParaRPr sz="3000">
              <a:solidFill>
                <a:schemeClr val="lt1"/>
              </a:solidFill>
              <a:latin typeface="Calibri"/>
              <a:ea typeface="Calibri"/>
              <a:cs typeface="Calibri"/>
              <a:sym typeface="Calibri"/>
            </a:endParaRPr>
          </a:p>
          <a:p>
            <a:pPr indent="0" lvl="0" marL="457200" rtl="0" algn="l">
              <a:spcBef>
                <a:spcPts val="2400"/>
              </a:spcBef>
              <a:spcAft>
                <a:spcPts val="0"/>
              </a:spcAft>
              <a:buNone/>
            </a:pPr>
            <a:r>
              <a:t/>
            </a:r>
            <a:endParaRPr sz="30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AutoNum type="arabicPeriod"/>
            </a:pPr>
            <a:r>
              <a:rPr lang="en-US" sz="2400">
                <a:solidFill>
                  <a:schemeClr val="lt1"/>
                </a:solidFill>
                <a:latin typeface="Calibri"/>
                <a:ea typeface="Calibri"/>
                <a:cs typeface="Calibri"/>
                <a:sym typeface="Calibri"/>
              </a:rPr>
              <a:t>Results are crazy when we set lr = 0.05.</a:t>
            </a:r>
            <a:endParaRPr sz="24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400">
              <a:solidFill>
                <a:schemeClr val="lt1"/>
              </a:solidFill>
              <a:latin typeface="Calibri"/>
              <a:ea typeface="Calibri"/>
              <a:cs typeface="Calibri"/>
              <a:sym typeface="Calibri"/>
            </a:endParaRPr>
          </a:p>
          <a:p>
            <a:pPr indent="-381000" lvl="0" marL="457200" rtl="0" algn="l">
              <a:spcBef>
                <a:spcPts val="0"/>
              </a:spcBef>
              <a:spcAft>
                <a:spcPts val="0"/>
              </a:spcAft>
              <a:buClr>
                <a:schemeClr val="lt1"/>
              </a:buClr>
              <a:buSzPts val="2400"/>
              <a:buAutoNum type="arabicPeriod"/>
            </a:pPr>
            <a:r>
              <a:rPr lang="en-US" sz="2400">
                <a:solidFill>
                  <a:schemeClr val="lt1"/>
                </a:solidFill>
                <a:latin typeface="Calibri"/>
                <a:ea typeface="Calibri"/>
                <a:cs typeface="Calibri"/>
                <a:sym typeface="Calibri"/>
              </a:rPr>
              <a:t>lr = 0.001 might be too small for our training.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ctrTitle"/>
          </p:nvPr>
        </p:nvSpPr>
        <p:spPr>
          <a:xfrm>
            <a:off x="-123568" y="250876"/>
            <a:ext cx="9006000" cy="811800"/>
          </a:xfrm>
          <a:prstGeom prst="rect">
            <a:avLst/>
          </a:prstGeom>
          <a:solidFill>
            <a:schemeClr val="lt1"/>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rgbClr val="13294A"/>
              </a:buClr>
              <a:buSzPts val="3000"/>
              <a:buFont typeface="Calibri"/>
              <a:buNone/>
            </a:pPr>
            <a:r>
              <a:rPr lang="en-US"/>
              <a:t>Summary</a:t>
            </a:r>
            <a:endParaRPr/>
          </a:p>
        </p:txBody>
      </p:sp>
      <p:graphicFrame>
        <p:nvGraphicFramePr>
          <p:cNvPr id="233" name="Google Shape;233;p39"/>
          <p:cNvGraphicFramePr/>
          <p:nvPr/>
        </p:nvGraphicFramePr>
        <p:xfrm>
          <a:off x="1696338" y="1932790"/>
          <a:ext cx="3000000" cy="3000000"/>
        </p:xfrm>
        <a:graphic>
          <a:graphicData uri="http://schemas.openxmlformats.org/drawingml/2006/table">
            <a:tbl>
              <a:tblPr>
                <a:noFill/>
                <a:tableStyleId>{75C053B9-0966-4797-9283-424314A2A3C6}</a:tableStyleId>
              </a:tblPr>
              <a:tblGrid>
                <a:gridCol w="2131175"/>
                <a:gridCol w="1812175"/>
                <a:gridCol w="1695675"/>
              </a:tblGrid>
              <a:tr h="4472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Method</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learning rate</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accuracy</a:t>
                      </a:r>
                      <a:endParaRPr sz="1500" u="none" cap="none" strike="noStrike">
                        <a:solidFill>
                          <a:srgbClr val="FFFFFF"/>
                        </a:solidFill>
                      </a:endParaRPr>
                    </a:p>
                  </a:txBody>
                  <a:tcPr marT="91425" marB="91425" marR="91425" marL="91425"/>
                </a:tc>
              </a:tr>
              <a:tr h="4472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VGG 11</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lr = 0.001</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93.9%</a:t>
                      </a:r>
                      <a:endParaRPr sz="1500" u="none" cap="none" strike="noStrike">
                        <a:solidFill>
                          <a:srgbClr val="FFFFFF"/>
                        </a:solidFill>
                      </a:endParaRPr>
                    </a:p>
                  </a:txBody>
                  <a:tcPr marT="91425" marB="91425" marR="91425" marL="91425"/>
                </a:tc>
              </a:tr>
              <a:tr h="4472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VGG 13</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lr = 0.001</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94.3%</a:t>
                      </a:r>
                      <a:endParaRPr sz="1500" u="none" cap="none" strike="noStrike">
                        <a:solidFill>
                          <a:srgbClr val="FFFFFF"/>
                        </a:solidFill>
                      </a:endParaRPr>
                    </a:p>
                  </a:txBody>
                  <a:tcPr marT="91425" marB="91425" marR="91425" marL="91425"/>
                </a:tc>
              </a:tr>
              <a:tr h="447225">
                <a:tc rowSpan="4">
                  <a:txBody>
                    <a:bodyPr/>
                    <a:lstStyle/>
                    <a:p>
                      <a:pPr indent="0" lvl="0" marL="0" rtl="0" algn="l">
                        <a:spcBef>
                          <a:spcPts val="0"/>
                        </a:spcBef>
                        <a:spcAft>
                          <a:spcPts val="0"/>
                        </a:spcAft>
                        <a:buNone/>
                      </a:pPr>
                      <a:r>
                        <a:rPr lang="en-US" sz="1500">
                          <a:solidFill>
                            <a:srgbClr val="FFFFFF"/>
                          </a:solidFill>
                        </a:rPr>
                        <a:t>VGG 16</a:t>
                      </a:r>
                      <a:endParaRPr sz="1500">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lr = 0.001</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FFFFFF"/>
                          </a:solidFill>
                        </a:rPr>
                        <a:t>94.4%</a:t>
                      </a:r>
                      <a:endParaRPr sz="1500" u="none" cap="none" strike="noStrike">
                        <a:solidFill>
                          <a:srgbClr val="FFFFFF"/>
                        </a:solidFill>
                      </a:endParaRPr>
                    </a:p>
                  </a:txBody>
                  <a:tcPr marT="91425" marB="91425" marR="91425" marL="91425"/>
                </a:tc>
              </a:tr>
              <a:tr h="447225">
                <a:tc vMerge="1"/>
                <a:tc>
                  <a:txBody>
                    <a:bodyPr/>
                    <a:lstStyle/>
                    <a:p>
                      <a:pPr indent="0" lvl="0" marL="0" rtl="0" algn="l">
                        <a:spcBef>
                          <a:spcPts val="0"/>
                        </a:spcBef>
                        <a:spcAft>
                          <a:spcPts val="0"/>
                        </a:spcAft>
                        <a:buClr>
                          <a:srgbClr val="000000"/>
                        </a:buClr>
                        <a:buSzPts val="1400"/>
                        <a:buFont typeface="Arial"/>
                        <a:buNone/>
                      </a:pPr>
                      <a:r>
                        <a:rPr lang="en-US" sz="1500">
                          <a:solidFill>
                            <a:schemeClr val="lt1"/>
                          </a:solidFill>
                        </a:rPr>
                        <a:t>lr = 0.005</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None/>
                      </a:pPr>
                      <a:r>
                        <a:rPr lang="en-US" sz="1500">
                          <a:solidFill>
                            <a:srgbClr val="FFFFFF"/>
                          </a:solidFill>
                        </a:rPr>
                        <a:t>92.8%</a:t>
                      </a:r>
                      <a:endParaRPr sz="1500" u="none" cap="none" strike="noStrike">
                        <a:solidFill>
                          <a:srgbClr val="FFFFFF"/>
                        </a:solidFill>
                      </a:endParaRPr>
                    </a:p>
                  </a:txBody>
                  <a:tcPr marT="91425" marB="91425" marR="91425" marL="91425"/>
                </a:tc>
              </a:tr>
              <a:tr h="447225">
                <a:tc vMerge="1"/>
                <a:tc>
                  <a:txBody>
                    <a:bodyPr/>
                    <a:lstStyle/>
                    <a:p>
                      <a:pPr indent="0" lvl="0" marL="0" rtl="0" algn="l">
                        <a:spcBef>
                          <a:spcPts val="0"/>
                        </a:spcBef>
                        <a:spcAft>
                          <a:spcPts val="0"/>
                        </a:spcAft>
                        <a:buClr>
                          <a:srgbClr val="000000"/>
                        </a:buClr>
                        <a:buSzPts val="1400"/>
                        <a:buFont typeface="Arial"/>
                        <a:buNone/>
                      </a:pPr>
                      <a:r>
                        <a:rPr lang="en-US" sz="1500">
                          <a:solidFill>
                            <a:schemeClr val="lt1"/>
                          </a:solidFill>
                        </a:rPr>
                        <a:t>lr = 0.01</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None/>
                      </a:pPr>
                      <a:r>
                        <a:rPr lang="en-US" sz="1500">
                          <a:solidFill>
                            <a:srgbClr val="FFFFFF"/>
                          </a:solidFill>
                        </a:rPr>
                        <a:t>91.8%</a:t>
                      </a:r>
                      <a:endParaRPr sz="1500" u="none" cap="none" strike="noStrike">
                        <a:solidFill>
                          <a:srgbClr val="FFFFFF"/>
                        </a:solidFill>
                      </a:endParaRPr>
                    </a:p>
                  </a:txBody>
                  <a:tcPr marT="91425" marB="91425" marR="91425" marL="91425"/>
                </a:tc>
              </a:tr>
              <a:tr h="447225">
                <a:tc vMerge="1"/>
                <a:tc>
                  <a:txBody>
                    <a:bodyPr/>
                    <a:lstStyle/>
                    <a:p>
                      <a:pPr indent="0" lvl="0" marL="0" rtl="0" algn="l">
                        <a:spcBef>
                          <a:spcPts val="0"/>
                        </a:spcBef>
                        <a:spcAft>
                          <a:spcPts val="0"/>
                        </a:spcAft>
                        <a:buClr>
                          <a:srgbClr val="000000"/>
                        </a:buClr>
                        <a:buSzPts val="1400"/>
                        <a:buFont typeface="Arial"/>
                        <a:buNone/>
                      </a:pPr>
                      <a:r>
                        <a:rPr lang="en-US" sz="1500">
                          <a:solidFill>
                            <a:schemeClr val="lt1"/>
                          </a:solidFill>
                        </a:rPr>
                        <a:t>lr = 0.05</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None/>
                      </a:pPr>
                      <a:r>
                        <a:rPr lang="en-US" sz="1500">
                          <a:solidFill>
                            <a:srgbClr val="FFFFFF"/>
                          </a:solidFill>
                        </a:rPr>
                        <a:t>11.2%</a:t>
                      </a:r>
                      <a:endParaRPr sz="1500" u="none" cap="none" strike="noStrike">
                        <a:solidFill>
                          <a:srgbClr val="FFFFFF"/>
                        </a:solidFill>
                      </a:endParaRPr>
                    </a:p>
                  </a:txBody>
                  <a:tcPr marT="91425" marB="91425" marR="91425" marL="91425"/>
                </a:tc>
              </a:tr>
              <a:tr h="447225">
                <a:tc>
                  <a:txBody>
                    <a:bodyPr/>
                    <a:lstStyle/>
                    <a:p>
                      <a:pPr indent="0" lvl="0" marL="0" marR="0" rtl="0" algn="l">
                        <a:lnSpc>
                          <a:spcPct val="100000"/>
                        </a:lnSpc>
                        <a:spcBef>
                          <a:spcPts val="0"/>
                        </a:spcBef>
                        <a:spcAft>
                          <a:spcPts val="0"/>
                        </a:spcAft>
                        <a:buClr>
                          <a:srgbClr val="000000"/>
                        </a:buClr>
                        <a:buSzPts val="1400"/>
                        <a:buFont typeface="Arial"/>
                        <a:buNone/>
                      </a:pPr>
                      <a:r>
                        <a:rPr lang="en-US" sz="1500">
                          <a:solidFill>
                            <a:srgbClr val="FFFFFF"/>
                          </a:solidFill>
                        </a:rPr>
                        <a:t>SVM</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5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500">
                          <a:solidFill>
                            <a:srgbClr val="FFFFFF"/>
                          </a:solidFill>
                        </a:rPr>
                        <a:t>19</a:t>
                      </a:r>
                      <a:r>
                        <a:rPr lang="en-US" sz="1500" u="none" cap="none" strike="noStrike">
                          <a:solidFill>
                            <a:srgbClr val="FFFFFF"/>
                          </a:solidFill>
                        </a:rPr>
                        <a:t>.</a:t>
                      </a:r>
                      <a:r>
                        <a:rPr lang="en-US" sz="1500">
                          <a:solidFill>
                            <a:srgbClr val="FFFFFF"/>
                          </a:solidFill>
                        </a:rPr>
                        <a:t>2</a:t>
                      </a:r>
                      <a:r>
                        <a:rPr lang="en-US" sz="1500" u="none" cap="none" strike="noStrike">
                          <a:solidFill>
                            <a:srgbClr val="FFFFFF"/>
                          </a:solidFill>
                        </a:rPr>
                        <a:t>%</a:t>
                      </a:r>
                      <a:endParaRPr sz="1500" u="none" cap="none" strike="noStrike">
                        <a:solidFill>
                          <a:srgbClr val="FFFFFF"/>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ctrTitle"/>
          </p:nvPr>
        </p:nvSpPr>
        <p:spPr>
          <a:xfrm>
            <a:off x="-86497" y="259493"/>
            <a:ext cx="4657200" cy="1572600"/>
          </a:xfrm>
          <a:prstGeom prst="rect">
            <a:avLst/>
          </a:prstGeom>
          <a:solidFill>
            <a:schemeClr val="lt1"/>
          </a:solidFill>
          <a:ln>
            <a:noFill/>
          </a:ln>
        </p:spPr>
        <p:txBody>
          <a:bodyPr anchorCtr="0" anchor="ctr" bIns="182875" lIns="457200" spcFirstLastPara="1" rIns="182875" wrap="square" tIns="182875">
            <a:noAutofit/>
          </a:bodyPr>
          <a:lstStyle/>
          <a:p>
            <a:pPr indent="0" lvl="0" marL="0" rtl="0" algn="l">
              <a:lnSpc>
                <a:spcPct val="50000"/>
              </a:lnSpc>
              <a:spcBef>
                <a:spcPts val="0"/>
              </a:spcBef>
              <a:spcAft>
                <a:spcPts val="0"/>
              </a:spcAft>
              <a:buClr>
                <a:srgbClr val="13294A"/>
              </a:buClr>
              <a:buSzPts val="6000"/>
              <a:buFont typeface="Calibri"/>
              <a:buNone/>
            </a:pPr>
            <a:br>
              <a:rPr lang="en-US" sz="6000"/>
            </a:br>
            <a:r>
              <a:rPr lang="en-US" sz="6000"/>
              <a:t>Prospect</a:t>
            </a:r>
            <a:endParaRPr/>
          </a:p>
        </p:txBody>
      </p:sp>
      <p:sp>
        <p:nvSpPr>
          <p:cNvPr id="239" name="Google Shape;239;p40"/>
          <p:cNvSpPr txBox="1"/>
          <p:nvPr>
            <p:ph idx="1" type="body"/>
          </p:nvPr>
        </p:nvSpPr>
        <p:spPr>
          <a:xfrm>
            <a:off x="167150" y="2047275"/>
            <a:ext cx="8335200" cy="4395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lang="en-US" sz="2800"/>
              <a:t>Details to be improved</a:t>
            </a:r>
            <a:endParaRPr sz="2800"/>
          </a:p>
          <a:p>
            <a:pPr indent="0" lvl="0" marL="0" rtl="0" algn="l">
              <a:lnSpc>
                <a:spcPct val="50000"/>
              </a:lnSpc>
              <a:spcBef>
                <a:spcPts val="2400"/>
              </a:spcBef>
              <a:spcAft>
                <a:spcPts val="0"/>
              </a:spcAft>
              <a:buSzPts val="2000"/>
              <a:buNone/>
            </a:pPr>
            <a:r>
              <a:rPr lang="en-US"/>
              <a:t>Q: Assume the flower part is in the center of images</a:t>
            </a:r>
            <a:endParaRPr/>
          </a:p>
          <a:p>
            <a:pPr indent="0" lvl="0" marL="0" rtl="0" algn="l">
              <a:lnSpc>
                <a:spcPct val="50000"/>
              </a:lnSpc>
              <a:spcBef>
                <a:spcPts val="2400"/>
              </a:spcBef>
              <a:spcAft>
                <a:spcPts val="0"/>
              </a:spcAft>
              <a:buSzPts val="2000"/>
              <a:buNone/>
            </a:pPr>
            <a:r>
              <a:rPr lang="en-US"/>
              <a:t>     Flowers show up in different parts</a:t>
            </a:r>
            <a:endParaRPr/>
          </a:p>
          <a:p>
            <a:pPr indent="0" lvl="0" marL="0" rtl="0" algn="l">
              <a:lnSpc>
                <a:spcPct val="50000"/>
              </a:lnSpc>
              <a:spcBef>
                <a:spcPts val="2400"/>
              </a:spcBef>
              <a:spcAft>
                <a:spcPts val="0"/>
              </a:spcAft>
              <a:buSzPts val="2000"/>
              <a:buNone/>
            </a:pPr>
            <a:r>
              <a:rPr lang="en-US"/>
              <a:t>A: Better to segment flower parts first and then classify</a:t>
            </a:r>
            <a:endParaRPr/>
          </a:p>
          <a:p>
            <a:pPr indent="0" lvl="0" marL="0" rtl="0" algn="l">
              <a:lnSpc>
                <a:spcPct val="50000"/>
              </a:lnSpc>
              <a:spcBef>
                <a:spcPts val="2400"/>
              </a:spcBef>
              <a:spcAft>
                <a:spcPts val="0"/>
              </a:spcAft>
              <a:buSzPts val="2000"/>
              <a:buNone/>
            </a:pPr>
            <a:r>
              <a:rPr lang="en-US"/>
              <a:t>we </a:t>
            </a:r>
            <a:endParaRPr/>
          </a:p>
          <a:p>
            <a:pPr indent="0" lvl="0" marL="0" rtl="0" algn="l">
              <a:lnSpc>
                <a:spcPct val="64285"/>
              </a:lnSpc>
              <a:spcBef>
                <a:spcPts val="2400"/>
              </a:spcBef>
              <a:spcAft>
                <a:spcPts val="0"/>
              </a:spcAft>
              <a:buSzPts val="2000"/>
              <a:buNone/>
            </a:pPr>
            <a:r>
              <a:rPr lang="en-US"/>
              <a:t>Q: For deep neural networks, our models are relatively simple.</a:t>
            </a:r>
            <a:endParaRPr/>
          </a:p>
          <a:p>
            <a:pPr indent="0" lvl="0" marL="0" rtl="0" algn="l">
              <a:lnSpc>
                <a:spcPct val="64285"/>
              </a:lnSpc>
              <a:spcBef>
                <a:spcPts val="2400"/>
              </a:spcBef>
              <a:spcAft>
                <a:spcPts val="0"/>
              </a:spcAft>
              <a:buSzPts val="2000"/>
              <a:buNone/>
            </a:pPr>
            <a:r>
              <a:rPr lang="en-US"/>
              <a:t>A:Maybe we can add a CNN network after vgg feature extraction to implement </a:t>
            </a:r>
            <a:endParaRPr/>
          </a:p>
          <a:p>
            <a:pPr indent="0" lvl="0" marL="0" rtl="0" algn="l">
              <a:lnSpc>
                <a:spcPct val="64285"/>
              </a:lnSpc>
              <a:spcBef>
                <a:spcPts val="2400"/>
              </a:spcBef>
              <a:spcAft>
                <a:spcPts val="0"/>
              </a:spcAft>
              <a:buSzPts val="2000"/>
              <a:buNone/>
            </a:pPr>
            <a:r>
              <a:rPr lang="en-US"/>
              <a:t>    classifying.</a:t>
            </a:r>
            <a:endParaRPr/>
          </a:p>
          <a:p>
            <a:pPr indent="-215900" lvl="0" marL="342900" rtl="0" algn="l">
              <a:lnSpc>
                <a:spcPct val="90000"/>
              </a:lnSpc>
              <a:spcBef>
                <a:spcPts val="2400"/>
              </a:spcBef>
              <a:spcAft>
                <a:spcPts val="0"/>
              </a:spcAft>
              <a:buSzPts val="2000"/>
              <a:buFont typeface="Arial"/>
              <a:buNone/>
            </a:pPr>
            <a:r>
              <a:t/>
            </a:r>
            <a:endParaRPr/>
          </a:p>
        </p:txBody>
      </p:sp>
      <p:sp>
        <p:nvSpPr>
          <p:cNvPr id="240" name="Google Shape;240;p40"/>
          <p:cNvSpPr txBox="1"/>
          <p:nvPr>
            <p:ph idx="12" type="sldNum"/>
          </p:nvPr>
        </p:nvSpPr>
        <p:spPr>
          <a:xfrm>
            <a:off x="0" y="6291263"/>
            <a:ext cx="238200" cy="36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p:nvPr>
            <p:ph idx="2" type="pic"/>
          </p:nvPr>
        </p:nvSpPr>
        <p:spPr>
          <a:xfrm>
            <a:off x="268050" y="990602"/>
            <a:ext cx="8607900" cy="5329200"/>
          </a:xfrm>
          <a:prstGeom prst="rect">
            <a:avLst/>
          </a:prstGeom>
        </p:spPr>
        <p:txBody>
          <a:bodyPr anchorCtr="1" anchor="ctr" bIns="0" lIns="0" spcFirstLastPara="1" rIns="0" wrap="square" tIns="0">
            <a:noAutofit/>
          </a:bodyPr>
          <a:lstStyle/>
          <a:p>
            <a:pPr indent="0" lvl="0" marL="0" marR="259080" rtl="0" algn="just">
              <a:lnSpc>
                <a:spcPct val="80000"/>
              </a:lnSpc>
              <a:spcBef>
                <a:spcPts val="0"/>
              </a:spcBef>
              <a:spcAft>
                <a:spcPts val="0"/>
              </a:spcAft>
              <a:buNone/>
            </a:pPr>
            <a:r>
              <a:rPr lang="en-US" sz="1800">
                <a:solidFill>
                  <a:schemeClr val="lt1"/>
                </a:solidFill>
              </a:rPr>
              <a:t>[1] M. Nilsback and A. Zisserman, ”A Visual Vocabulary for Flower Classification,” 2006 IEEE Computer Society Conference on Computer Vision and Pattern Recognition (CVPR 06), New York, NY, USA, 2006, pp. 1447-1454.</a:t>
            </a:r>
            <a:endParaRPr sz="1800">
              <a:solidFill>
                <a:schemeClr val="lt1"/>
              </a:solidFill>
            </a:endParaRPr>
          </a:p>
          <a:p>
            <a:pPr indent="0" lvl="0" marL="0" marR="259080" rtl="0" algn="just">
              <a:lnSpc>
                <a:spcPct val="80000"/>
              </a:lnSpc>
              <a:spcBef>
                <a:spcPts val="0"/>
              </a:spcBef>
              <a:spcAft>
                <a:spcPts val="0"/>
              </a:spcAft>
              <a:buNone/>
            </a:pPr>
            <a:r>
              <a:t/>
            </a:r>
            <a:endParaRPr sz="1800">
              <a:solidFill>
                <a:schemeClr val="lt1"/>
              </a:solidFill>
            </a:endParaRPr>
          </a:p>
          <a:p>
            <a:pPr indent="0" lvl="0" marL="0" marR="259080" rtl="0" algn="just">
              <a:lnSpc>
                <a:spcPct val="80000"/>
              </a:lnSpc>
              <a:spcBef>
                <a:spcPts val="0"/>
              </a:spcBef>
              <a:spcAft>
                <a:spcPts val="0"/>
              </a:spcAft>
              <a:buNone/>
            </a:pPr>
            <a:r>
              <a:rPr lang="en-US" sz="1800">
                <a:solidFill>
                  <a:schemeClr val="lt1"/>
                </a:solidFill>
              </a:rPr>
              <a:t>[2] M. Nilsback and A. Zisserman, ”Automated Flower Classification over a Large Number of Classes,” 2008 Sixth Indian Conference on Computer Vision, Graphics Image Processing,</a:t>
            </a:r>
            <a:endParaRPr sz="1800">
              <a:solidFill>
                <a:schemeClr val="lt1"/>
              </a:solidFill>
            </a:endParaRPr>
          </a:p>
          <a:p>
            <a:pPr indent="0" lvl="0" marL="0" marR="259080" rtl="0" algn="just">
              <a:lnSpc>
                <a:spcPct val="80000"/>
              </a:lnSpc>
              <a:spcBef>
                <a:spcPts val="0"/>
              </a:spcBef>
              <a:spcAft>
                <a:spcPts val="0"/>
              </a:spcAft>
              <a:buNone/>
            </a:pPr>
            <a:r>
              <a:rPr lang="en-US" sz="1800">
                <a:solidFill>
                  <a:schemeClr val="lt1"/>
                </a:solidFill>
              </a:rPr>
              <a:t>Bhubaneswar, 2008, pp. 722-729.</a:t>
            </a:r>
            <a:endParaRPr sz="1800">
              <a:solidFill>
                <a:schemeClr val="lt1"/>
              </a:solidFill>
            </a:endParaRPr>
          </a:p>
          <a:p>
            <a:pPr indent="0" lvl="0" marL="0" marR="259080" rtl="0" algn="just">
              <a:lnSpc>
                <a:spcPct val="80000"/>
              </a:lnSpc>
              <a:spcBef>
                <a:spcPts val="0"/>
              </a:spcBef>
              <a:spcAft>
                <a:spcPts val="0"/>
              </a:spcAft>
              <a:buNone/>
            </a:pPr>
            <a:r>
              <a:t/>
            </a:r>
            <a:endParaRPr sz="1800">
              <a:solidFill>
                <a:schemeClr val="lt1"/>
              </a:solidFill>
            </a:endParaRPr>
          </a:p>
          <a:p>
            <a:pPr indent="0" lvl="0" marL="0" marR="259080" rtl="0" algn="just">
              <a:lnSpc>
                <a:spcPct val="80000"/>
              </a:lnSpc>
              <a:spcBef>
                <a:spcPts val="0"/>
              </a:spcBef>
              <a:spcAft>
                <a:spcPts val="0"/>
              </a:spcAft>
              <a:buNone/>
            </a:pPr>
            <a:r>
              <a:rPr lang="en-US" sz="1800">
                <a:solidFill>
                  <a:schemeClr val="lt1"/>
                </a:solidFill>
              </a:rPr>
              <a:t>[3] D.S.Guru, Y.H.Sharath, and S. Manjunath. “ Texture features and KNN in classification of flower images”, IJCA Special Issue on Recent Trends in Image Processing and Pattern Recognition (PTTIPPR), Vol. 1, pp. 2129, 2010.</a:t>
            </a:r>
            <a:endParaRPr sz="1800">
              <a:solidFill>
                <a:schemeClr val="lt1"/>
              </a:solidFill>
            </a:endParaRPr>
          </a:p>
          <a:p>
            <a:pPr indent="0" lvl="0" marL="0" marR="259080" rtl="0" algn="just">
              <a:lnSpc>
                <a:spcPct val="80000"/>
              </a:lnSpc>
              <a:spcBef>
                <a:spcPts val="0"/>
              </a:spcBef>
              <a:spcAft>
                <a:spcPts val="0"/>
              </a:spcAft>
              <a:buNone/>
            </a:pPr>
            <a:r>
              <a:t/>
            </a:r>
            <a:endParaRPr sz="1800">
              <a:solidFill>
                <a:schemeClr val="lt1"/>
              </a:solidFill>
            </a:endParaRPr>
          </a:p>
          <a:p>
            <a:pPr indent="0" lvl="0" marL="0" marR="259080" rtl="0" algn="just">
              <a:lnSpc>
                <a:spcPct val="80000"/>
              </a:lnSpc>
              <a:spcBef>
                <a:spcPts val="0"/>
              </a:spcBef>
              <a:spcAft>
                <a:spcPts val="0"/>
              </a:spcAft>
              <a:buNone/>
            </a:pPr>
            <a:r>
              <a:rPr lang="en-US" sz="1800">
                <a:solidFill>
                  <a:schemeClr val="lt1"/>
                </a:solidFill>
              </a:rPr>
              <a:t>[4] Wenjing Qi, Xue Liu, and Jing zhao. Flower classification based on local and spatial visual cues. In CSAE, pages 670-674, 2012.</a:t>
            </a:r>
            <a:endParaRPr sz="1800">
              <a:solidFill>
                <a:schemeClr val="lt1"/>
              </a:solidFill>
            </a:endParaRPr>
          </a:p>
          <a:p>
            <a:pPr indent="0" lvl="0" marL="0" marR="259080" rtl="0" algn="just">
              <a:lnSpc>
                <a:spcPct val="80000"/>
              </a:lnSpc>
              <a:spcBef>
                <a:spcPts val="0"/>
              </a:spcBef>
              <a:spcAft>
                <a:spcPts val="0"/>
              </a:spcAft>
              <a:buNone/>
            </a:pPr>
            <a:r>
              <a:t/>
            </a:r>
            <a:endParaRPr sz="1800">
              <a:solidFill>
                <a:schemeClr val="lt1"/>
              </a:solidFill>
            </a:endParaRPr>
          </a:p>
          <a:p>
            <a:pPr indent="0" lvl="0" marL="0" marR="259080" rtl="0" algn="just">
              <a:lnSpc>
                <a:spcPct val="80000"/>
              </a:lnSpc>
              <a:spcBef>
                <a:spcPts val="0"/>
              </a:spcBef>
              <a:spcAft>
                <a:spcPts val="0"/>
              </a:spcAft>
              <a:buNone/>
            </a:pPr>
            <a:r>
              <a:rPr lang="en-US" sz="1800">
                <a:solidFill>
                  <a:schemeClr val="lt1"/>
                </a:solidFill>
              </a:rPr>
              <a:t>[5] C. Kanan, G. Cottrell. Robust classification of objects, faces, and flowers using natural image statistics. In Computer Vision and Pattern Recognition (CVPR), 2010 IEEE Conference on, pages 2472-2479, 2010.</a:t>
            </a:r>
            <a:endParaRPr b="1" sz="2800">
              <a:solidFill>
                <a:srgbClr val="13294A"/>
              </a:solidFill>
            </a:endParaRPr>
          </a:p>
        </p:txBody>
      </p:sp>
      <p:sp>
        <p:nvSpPr>
          <p:cNvPr id="247" name="Google Shape;247;p41"/>
          <p:cNvSpPr txBox="1"/>
          <p:nvPr>
            <p:ph type="ctrTitle"/>
          </p:nvPr>
        </p:nvSpPr>
        <p:spPr>
          <a:xfrm>
            <a:off x="-123568" y="250876"/>
            <a:ext cx="9006000" cy="8118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US"/>
              <a:t>References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nvSpPr>
        <p:spPr>
          <a:xfrm>
            <a:off x="5863299" y="5559542"/>
            <a:ext cx="3007200" cy="722700"/>
          </a:xfrm>
          <a:prstGeom prst="rect">
            <a:avLst/>
          </a:prstGeom>
          <a:noFill/>
          <a:ln>
            <a:noFill/>
          </a:ln>
        </p:spPr>
        <p:txBody>
          <a:bodyPr anchorCtr="1" anchor="t" bIns="0" lIns="0" spcFirstLastPara="1" rIns="0" wrap="square" tIns="0">
            <a:noAutofit/>
          </a:bodyPr>
          <a:lstStyle/>
          <a:p>
            <a:pPr indent="0" lvl="0" marL="0" marR="0" rtl="0" algn="r">
              <a:lnSpc>
                <a:spcPct val="90000"/>
              </a:lnSpc>
              <a:spcBef>
                <a:spcPts val="0"/>
              </a:spcBef>
              <a:spcAft>
                <a:spcPts val="0"/>
              </a:spcAft>
              <a:buClr>
                <a:srgbClr val="FFFFFF"/>
              </a:buClr>
              <a:buSzPts val="2000"/>
              <a:buFont typeface="Arial"/>
              <a:buNone/>
            </a:pPr>
            <a:r>
              <a:rPr b="0" i="0" lang="en-US" sz="2000" u="none" cap="none" strike="noStrike">
                <a:solidFill>
                  <a:srgbClr val="FFFFFF"/>
                </a:solidFill>
                <a:latin typeface="Calibri"/>
                <a:ea typeface="Calibri"/>
                <a:cs typeface="Calibri"/>
                <a:sym typeface="Calibri"/>
              </a:rPr>
              <a:t>Group </a:t>
            </a:r>
            <a:r>
              <a:rPr lang="en-US" sz="2000">
                <a:solidFill>
                  <a:srgbClr val="FFFFFF"/>
                </a:solidFill>
                <a:latin typeface="Calibri"/>
                <a:ea typeface="Calibri"/>
                <a:cs typeface="Calibri"/>
                <a:sym typeface="Calibri"/>
              </a:rPr>
              <a:t>5</a:t>
            </a:r>
            <a:r>
              <a:rPr b="0" i="0" lang="en-US" sz="2000" u="none" cap="none" strike="noStrike">
                <a:solidFill>
                  <a:srgbClr val="FFFFFF"/>
                </a:solidFill>
                <a:latin typeface="Calibri"/>
                <a:ea typeface="Calibri"/>
                <a:cs typeface="Calibri"/>
                <a:sym typeface="Calibri"/>
              </a:rPr>
              <a:t>: </a:t>
            </a:r>
            <a:r>
              <a:rPr lang="en-US" sz="2000">
                <a:solidFill>
                  <a:srgbClr val="FFFFFF"/>
                </a:solidFill>
                <a:latin typeface="Calibri"/>
                <a:ea typeface="Calibri"/>
                <a:cs typeface="Calibri"/>
                <a:sym typeface="Calibri"/>
              </a:rPr>
              <a:t>Junfeng Zhao</a:t>
            </a:r>
            <a:endParaRPr sz="2000">
              <a:solidFill>
                <a:srgbClr val="FFFFFF"/>
              </a:solidFill>
              <a:latin typeface="Calibri"/>
              <a:ea typeface="Calibri"/>
              <a:cs typeface="Calibri"/>
              <a:sym typeface="Calibri"/>
            </a:endParaRPr>
          </a:p>
          <a:p>
            <a:pPr indent="0" lvl="0" marL="0" marR="0" rtl="0" algn="r">
              <a:lnSpc>
                <a:spcPct val="90000"/>
              </a:lnSpc>
              <a:spcBef>
                <a:spcPts val="0"/>
              </a:spcBef>
              <a:spcAft>
                <a:spcPts val="0"/>
              </a:spcAft>
              <a:buClr>
                <a:srgbClr val="FFFFFF"/>
              </a:buClr>
              <a:buSzPts val="2000"/>
              <a:buFont typeface="Arial"/>
              <a:buNone/>
            </a:pPr>
            <a:r>
              <a:rPr lang="en-US" sz="2000">
                <a:solidFill>
                  <a:srgbClr val="FFFFFF"/>
                </a:solidFill>
                <a:latin typeface="Calibri"/>
                <a:ea typeface="Calibri"/>
                <a:cs typeface="Calibri"/>
                <a:sym typeface="Calibri"/>
              </a:rPr>
              <a:t>Linyan Zheng </a:t>
            </a:r>
            <a:endParaRPr sz="2000">
              <a:solidFill>
                <a:srgbClr val="FFFFFF"/>
              </a:solidFill>
              <a:latin typeface="Calibri"/>
              <a:ea typeface="Calibri"/>
              <a:cs typeface="Calibri"/>
              <a:sym typeface="Calibri"/>
            </a:endParaRPr>
          </a:p>
          <a:p>
            <a:pPr indent="0" lvl="0" marL="0" marR="0" rtl="0" algn="r">
              <a:lnSpc>
                <a:spcPct val="90000"/>
              </a:lnSpc>
              <a:spcBef>
                <a:spcPts val="0"/>
              </a:spcBef>
              <a:spcAft>
                <a:spcPts val="0"/>
              </a:spcAft>
              <a:buClr>
                <a:srgbClr val="FFFFFF"/>
              </a:buClr>
              <a:buSzPts val="2000"/>
              <a:buFont typeface="Arial"/>
              <a:buNone/>
            </a:pPr>
            <a:r>
              <a:rPr lang="en-US" sz="2000">
                <a:solidFill>
                  <a:srgbClr val="FFFFFF"/>
                </a:solidFill>
                <a:latin typeface="Calibri"/>
                <a:ea typeface="Calibri"/>
                <a:cs typeface="Calibri"/>
                <a:sym typeface="Calibri"/>
              </a:rPr>
              <a:t>Yening Dong</a:t>
            </a:r>
            <a:endParaRPr sz="2000">
              <a:solidFill>
                <a:srgbClr val="FFFFFF"/>
              </a:solidFill>
              <a:latin typeface="Calibri"/>
              <a:ea typeface="Calibri"/>
              <a:cs typeface="Calibri"/>
              <a:sym typeface="Calibri"/>
            </a:endParaRPr>
          </a:p>
          <a:p>
            <a:pPr indent="0" lvl="0" marL="0" marR="0" rtl="0" algn="r">
              <a:lnSpc>
                <a:spcPct val="90000"/>
              </a:lnSpc>
              <a:spcBef>
                <a:spcPts val="0"/>
              </a:spcBef>
              <a:spcAft>
                <a:spcPts val="0"/>
              </a:spcAft>
              <a:buClr>
                <a:srgbClr val="FFFFFF"/>
              </a:buClr>
              <a:buSzPts val="2000"/>
              <a:buFont typeface="Arial"/>
              <a:buNone/>
            </a:pPr>
            <a:r>
              <a:t/>
            </a:r>
            <a:endParaRPr sz="2000">
              <a:solidFill>
                <a:srgbClr val="FFFFFF"/>
              </a:solidFill>
              <a:latin typeface="Calibri"/>
              <a:ea typeface="Calibri"/>
              <a:cs typeface="Calibri"/>
              <a:sym typeface="Calibri"/>
            </a:endParaRPr>
          </a:p>
        </p:txBody>
      </p:sp>
      <p:sp>
        <p:nvSpPr>
          <p:cNvPr id="253" name="Google Shape;253;p42"/>
          <p:cNvSpPr txBox="1"/>
          <p:nvPr/>
        </p:nvSpPr>
        <p:spPr>
          <a:xfrm>
            <a:off x="-228609" y="2925054"/>
            <a:ext cx="9601200" cy="729000"/>
          </a:xfrm>
          <a:prstGeom prst="rect">
            <a:avLst/>
          </a:prstGeom>
          <a:noFill/>
          <a:ln>
            <a:noFill/>
          </a:ln>
        </p:spPr>
        <p:txBody>
          <a:bodyPr anchorCtr="1" anchor="b" bIns="0" lIns="0" spcFirstLastPara="1" rIns="0" wrap="square" tIns="0">
            <a:noAutofit/>
          </a:bodyPr>
          <a:lstStyle/>
          <a:p>
            <a:pPr indent="0" lvl="0" marL="0" marR="0" rtl="0" algn="ctr">
              <a:lnSpc>
                <a:spcPct val="100000"/>
              </a:lnSpc>
              <a:spcBef>
                <a:spcPts val="0"/>
              </a:spcBef>
              <a:spcAft>
                <a:spcPts val="0"/>
              </a:spcAft>
              <a:buClr>
                <a:schemeClr val="lt1"/>
              </a:buClr>
              <a:buSzPts val="4000"/>
              <a:buFont typeface="Calibri"/>
              <a:buNone/>
            </a:pPr>
            <a:r>
              <a:rPr b="1" i="0" lang="en-US" sz="4800" u="none" cap="none" strike="noStrike">
                <a:solidFill>
                  <a:schemeClr val="lt1"/>
                </a:solidFill>
                <a:latin typeface="Calibri"/>
                <a:ea typeface="Calibri"/>
                <a:cs typeface="Calibri"/>
                <a:sym typeface="Calibri"/>
              </a:rPr>
              <a:t>THANK YOU</a:t>
            </a:r>
            <a:endParaRPr b="1" i="0" sz="4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6"/>
          <p:cNvSpPr txBox="1"/>
          <p:nvPr>
            <p:ph type="ctrTitle"/>
          </p:nvPr>
        </p:nvSpPr>
        <p:spPr>
          <a:xfrm>
            <a:off x="5048410" y="247943"/>
            <a:ext cx="3766500" cy="1328100"/>
          </a:xfrm>
          <a:prstGeom prst="rect">
            <a:avLst/>
          </a:prstGeom>
          <a:solidFill>
            <a:schemeClr val="lt1"/>
          </a:solidFill>
          <a:ln>
            <a:noFill/>
          </a:ln>
        </p:spPr>
        <p:txBody>
          <a:bodyPr anchorCtr="0" anchor="ctr" bIns="182875" lIns="182875" spcFirstLastPara="1" rIns="274300" wrap="square" tIns="182875">
            <a:noAutofit/>
          </a:bodyPr>
          <a:lstStyle/>
          <a:p>
            <a:pPr indent="0" lvl="0" marL="0" rtl="0" algn="ctr">
              <a:lnSpc>
                <a:spcPct val="50000"/>
              </a:lnSpc>
              <a:spcBef>
                <a:spcPts val="0"/>
              </a:spcBef>
              <a:spcAft>
                <a:spcPts val="50"/>
              </a:spcAft>
              <a:buClr>
                <a:srgbClr val="006C92"/>
              </a:buClr>
              <a:buSzPts val="6000"/>
              <a:buFont typeface="Calibri"/>
              <a:buNone/>
            </a:pPr>
            <a:br>
              <a:rPr lang="en-US" sz="6000"/>
            </a:br>
            <a:r>
              <a:rPr lang="en-US" sz="6000"/>
              <a:t>Content</a:t>
            </a:r>
            <a:endParaRPr/>
          </a:p>
        </p:txBody>
      </p:sp>
      <p:sp>
        <p:nvSpPr>
          <p:cNvPr id="112" name="Google Shape;112;p26"/>
          <p:cNvSpPr txBox="1"/>
          <p:nvPr>
            <p:ph idx="1" type="body"/>
          </p:nvPr>
        </p:nvSpPr>
        <p:spPr>
          <a:xfrm>
            <a:off x="5048400" y="2170798"/>
            <a:ext cx="3766500" cy="5003700"/>
          </a:xfrm>
          <a:prstGeom prst="rect">
            <a:avLst/>
          </a:prstGeom>
          <a:noFill/>
          <a:ln>
            <a:noFill/>
          </a:ln>
        </p:spPr>
        <p:txBody>
          <a:bodyPr anchorCtr="0" anchor="t" bIns="0" lIns="0" spcFirstLastPara="1" rIns="0" wrap="square" tIns="0">
            <a:noAutofit/>
          </a:bodyPr>
          <a:lstStyle/>
          <a:p>
            <a:pPr indent="-342900" lvl="0" marL="342900" rtl="0" algn="l">
              <a:lnSpc>
                <a:spcPct val="45000"/>
              </a:lnSpc>
              <a:spcBef>
                <a:spcPts val="0"/>
              </a:spcBef>
              <a:spcAft>
                <a:spcPts val="0"/>
              </a:spcAft>
              <a:buSzPts val="4000"/>
              <a:buChar char="•"/>
            </a:pPr>
            <a:r>
              <a:rPr lang="en-US" sz="4000"/>
              <a:t>Background</a:t>
            </a:r>
            <a:endParaRPr sz="4000"/>
          </a:p>
          <a:p>
            <a:pPr indent="-342900" lvl="0" marL="342900" rtl="0" algn="l">
              <a:lnSpc>
                <a:spcPct val="45000"/>
              </a:lnSpc>
              <a:spcBef>
                <a:spcPts val="3600"/>
              </a:spcBef>
              <a:spcAft>
                <a:spcPts val="0"/>
              </a:spcAft>
              <a:buSzPts val="4000"/>
              <a:buChar char="•"/>
            </a:pPr>
            <a:r>
              <a:rPr lang="en-US" sz="4000"/>
              <a:t>Literature</a:t>
            </a:r>
            <a:endParaRPr sz="4000"/>
          </a:p>
          <a:p>
            <a:pPr indent="-342900" lvl="0" marL="342900" rtl="0" algn="l">
              <a:lnSpc>
                <a:spcPct val="45000"/>
              </a:lnSpc>
              <a:spcBef>
                <a:spcPts val="3600"/>
              </a:spcBef>
              <a:spcAft>
                <a:spcPts val="0"/>
              </a:spcAft>
              <a:buSzPts val="4000"/>
              <a:buChar char="•"/>
            </a:pPr>
            <a:r>
              <a:rPr lang="en-US" sz="4000"/>
              <a:t>Dataset</a:t>
            </a:r>
            <a:endParaRPr/>
          </a:p>
          <a:p>
            <a:pPr indent="-342900" lvl="0" marL="342900" rtl="0" algn="l">
              <a:lnSpc>
                <a:spcPct val="45000"/>
              </a:lnSpc>
              <a:spcBef>
                <a:spcPts val="3600"/>
              </a:spcBef>
              <a:spcAft>
                <a:spcPts val="0"/>
              </a:spcAft>
              <a:buSzPts val="4000"/>
              <a:buChar char="•"/>
            </a:pPr>
            <a:r>
              <a:rPr lang="en-US" sz="4000"/>
              <a:t>Experiments</a:t>
            </a:r>
            <a:endParaRPr/>
          </a:p>
          <a:p>
            <a:pPr indent="-342900" lvl="0" marL="342900" rtl="0" algn="l">
              <a:lnSpc>
                <a:spcPct val="45000"/>
              </a:lnSpc>
              <a:spcBef>
                <a:spcPts val="3600"/>
              </a:spcBef>
              <a:spcAft>
                <a:spcPts val="0"/>
              </a:spcAft>
              <a:buSzPts val="4000"/>
              <a:buChar char="•"/>
            </a:pPr>
            <a:r>
              <a:rPr lang="en-US" sz="4000"/>
              <a:t>Result</a:t>
            </a:r>
            <a:endParaRPr/>
          </a:p>
          <a:p>
            <a:pPr indent="-342900" lvl="0" marL="342900" rtl="0" algn="l">
              <a:lnSpc>
                <a:spcPct val="45000"/>
              </a:lnSpc>
              <a:spcBef>
                <a:spcPts val="3600"/>
              </a:spcBef>
              <a:spcAft>
                <a:spcPts val="0"/>
              </a:spcAft>
              <a:buSzPts val="4000"/>
              <a:buChar char="•"/>
            </a:pPr>
            <a:r>
              <a:rPr lang="en-US" sz="4000"/>
              <a:t>Reference</a:t>
            </a:r>
            <a:endParaRPr/>
          </a:p>
        </p:txBody>
      </p:sp>
      <p:pic>
        <p:nvPicPr>
          <p:cNvPr id="113" name="Google Shape;113;p26"/>
          <p:cNvPicPr preferRelativeResize="0"/>
          <p:nvPr/>
        </p:nvPicPr>
        <p:blipFill rotWithShape="1">
          <a:blip r:embed="rId3">
            <a:alphaModFix/>
          </a:blip>
          <a:srcRect b="0" l="0" r="0" t="0"/>
          <a:stretch/>
        </p:blipFill>
        <p:spPr>
          <a:xfrm>
            <a:off x="152400" y="247950"/>
            <a:ext cx="4815926" cy="4639625"/>
          </a:xfrm>
          <a:prstGeom prst="rect">
            <a:avLst/>
          </a:prstGeom>
          <a:noFill/>
          <a:ln>
            <a:noFill/>
          </a:ln>
        </p:spPr>
      </p:pic>
      <p:pic>
        <p:nvPicPr>
          <p:cNvPr id="114" name="Google Shape;114;p26"/>
          <p:cNvPicPr preferRelativeResize="0"/>
          <p:nvPr/>
        </p:nvPicPr>
        <p:blipFill rotWithShape="1">
          <a:blip r:embed="rId4">
            <a:alphaModFix/>
          </a:blip>
          <a:srcRect b="0" l="0" r="0" t="0"/>
          <a:stretch/>
        </p:blipFill>
        <p:spPr>
          <a:xfrm>
            <a:off x="152400" y="5038398"/>
            <a:ext cx="2224050" cy="1667201"/>
          </a:xfrm>
          <a:prstGeom prst="rect">
            <a:avLst/>
          </a:prstGeom>
          <a:noFill/>
          <a:ln>
            <a:noFill/>
          </a:ln>
        </p:spPr>
      </p:pic>
      <p:pic>
        <p:nvPicPr>
          <p:cNvPr id="115" name="Google Shape;115;p26"/>
          <p:cNvPicPr preferRelativeResize="0"/>
          <p:nvPr/>
        </p:nvPicPr>
        <p:blipFill rotWithShape="1">
          <a:blip r:embed="rId5">
            <a:alphaModFix/>
          </a:blip>
          <a:srcRect b="0" l="0" r="0" t="0"/>
          <a:stretch/>
        </p:blipFill>
        <p:spPr>
          <a:xfrm>
            <a:off x="2744275" y="5038398"/>
            <a:ext cx="2224050" cy="1667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ctrTitle"/>
          </p:nvPr>
        </p:nvSpPr>
        <p:spPr>
          <a:xfrm>
            <a:off x="-86497" y="259493"/>
            <a:ext cx="4657200" cy="1572600"/>
          </a:xfrm>
          <a:prstGeom prst="rect">
            <a:avLst/>
          </a:prstGeom>
          <a:solidFill>
            <a:schemeClr val="lt1"/>
          </a:solidFill>
          <a:ln>
            <a:noFill/>
          </a:ln>
        </p:spPr>
        <p:txBody>
          <a:bodyPr anchorCtr="0" anchor="ctr" bIns="182875" lIns="457200" spcFirstLastPara="1" rIns="182875" wrap="square" tIns="182875">
            <a:noAutofit/>
          </a:bodyPr>
          <a:lstStyle/>
          <a:p>
            <a:pPr indent="0" lvl="0" marL="0" rtl="0" algn="l">
              <a:lnSpc>
                <a:spcPct val="50000"/>
              </a:lnSpc>
              <a:spcBef>
                <a:spcPts val="0"/>
              </a:spcBef>
              <a:spcAft>
                <a:spcPts val="0"/>
              </a:spcAft>
              <a:buClr>
                <a:srgbClr val="13294A"/>
              </a:buClr>
              <a:buSzPts val="6000"/>
              <a:buFont typeface="Calibri"/>
              <a:buNone/>
            </a:pPr>
            <a:br>
              <a:rPr lang="en-US" sz="6000"/>
            </a:br>
            <a:r>
              <a:rPr lang="en-US" sz="6000"/>
              <a:t>Background</a:t>
            </a:r>
            <a:endParaRPr/>
          </a:p>
        </p:txBody>
      </p:sp>
      <p:sp>
        <p:nvSpPr>
          <p:cNvPr id="121" name="Google Shape;121;p27"/>
          <p:cNvSpPr txBox="1"/>
          <p:nvPr>
            <p:ph idx="1" type="body"/>
          </p:nvPr>
        </p:nvSpPr>
        <p:spPr>
          <a:xfrm>
            <a:off x="161750" y="2937275"/>
            <a:ext cx="5283600" cy="3354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800"/>
              <a:t>In the study, we evaluated our Flower classification system using Oxford-102 Flowers Dataset.</a:t>
            </a:r>
            <a:endParaRPr sz="2800"/>
          </a:p>
        </p:txBody>
      </p:sp>
      <p:sp>
        <p:nvSpPr>
          <p:cNvPr id="122" name="Google Shape;122;p27"/>
          <p:cNvSpPr txBox="1"/>
          <p:nvPr>
            <p:ph idx="12" type="sldNum"/>
          </p:nvPr>
        </p:nvSpPr>
        <p:spPr>
          <a:xfrm>
            <a:off x="0" y="6291263"/>
            <a:ext cx="238200" cy="36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pic>
        <p:nvPicPr>
          <p:cNvPr id="123" name="Google Shape;123;p27"/>
          <p:cNvPicPr preferRelativeResize="0"/>
          <p:nvPr/>
        </p:nvPicPr>
        <p:blipFill rotWithShape="1">
          <a:blip r:embed="rId3">
            <a:alphaModFix/>
          </a:blip>
          <a:srcRect b="0" l="0" r="0" t="0"/>
          <a:stretch/>
        </p:blipFill>
        <p:spPr>
          <a:xfrm>
            <a:off x="5300737" y="417750"/>
            <a:ext cx="3733975" cy="3011250"/>
          </a:xfrm>
          <a:prstGeom prst="rect">
            <a:avLst/>
          </a:prstGeom>
          <a:noFill/>
          <a:ln>
            <a:noFill/>
          </a:ln>
        </p:spPr>
      </p:pic>
      <p:pic>
        <p:nvPicPr>
          <p:cNvPr id="124" name="Google Shape;124;p27"/>
          <p:cNvPicPr preferRelativeResize="0"/>
          <p:nvPr/>
        </p:nvPicPr>
        <p:blipFill rotWithShape="1">
          <a:blip r:embed="rId4">
            <a:alphaModFix/>
          </a:blip>
          <a:srcRect b="0" l="0" r="0" t="0"/>
          <a:stretch/>
        </p:blipFill>
        <p:spPr>
          <a:xfrm>
            <a:off x="5357049" y="3804950"/>
            <a:ext cx="3621343" cy="2851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8"/>
          <p:cNvSpPr txBox="1"/>
          <p:nvPr>
            <p:ph type="ctrTitle"/>
          </p:nvPr>
        </p:nvSpPr>
        <p:spPr>
          <a:xfrm>
            <a:off x="-123568" y="250876"/>
            <a:ext cx="9005882" cy="811807"/>
          </a:xfrm>
          <a:prstGeom prst="rect">
            <a:avLst/>
          </a:prstGeom>
          <a:solidFill>
            <a:schemeClr val="lt1"/>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rgbClr val="13294A"/>
              </a:buClr>
              <a:buSzPts val="3000"/>
              <a:buFont typeface="Calibri"/>
              <a:buNone/>
            </a:pPr>
            <a:r>
              <a:rPr lang="en-US"/>
              <a:t>Background: WHY FLOWER CLASSIFICATION</a:t>
            </a:r>
            <a:endParaRPr/>
          </a:p>
        </p:txBody>
      </p:sp>
      <p:sp>
        <p:nvSpPr>
          <p:cNvPr id="130" name="Google Shape;130;p28"/>
          <p:cNvSpPr txBox="1"/>
          <p:nvPr>
            <p:ph idx="1" type="body"/>
          </p:nvPr>
        </p:nvSpPr>
        <p:spPr>
          <a:xfrm>
            <a:off x="3587252" y="1388600"/>
            <a:ext cx="5083800" cy="5163600"/>
          </a:xfrm>
          <a:prstGeom prst="rect">
            <a:avLst/>
          </a:prstGeom>
          <a:noFill/>
          <a:ln>
            <a:noFill/>
          </a:ln>
        </p:spPr>
        <p:txBody>
          <a:bodyPr anchorCtr="0" anchor="t" bIns="0" lIns="0" spcFirstLastPara="1" rIns="0" wrap="square" tIns="0">
            <a:noAutofit/>
          </a:bodyPr>
          <a:lstStyle/>
          <a:p>
            <a:pPr indent="-406400" lvl="0" marL="457200" rtl="0" algn="l">
              <a:lnSpc>
                <a:spcPct val="100000"/>
              </a:lnSpc>
              <a:spcBef>
                <a:spcPts val="0"/>
              </a:spcBef>
              <a:spcAft>
                <a:spcPts val="0"/>
              </a:spcAft>
              <a:buSzPts val="2800"/>
              <a:buChar char="●"/>
            </a:pPr>
            <a:r>
              <a:rPr lang="en-US" sz="2800"/>
              <a:t>369,000 named species of flowering plants in the world</a:t>
            </a:r>
            <a:endParaRPr sz="2800"/>
          </a:p>
          <a:p>
            <a:pPr indent="0" lvl="0" marL="457200" rtl="0" algn="l">
              <a:lnSpc>
                <a:spcPct val="100000"/>
              </a:lnSpc>
              <a:spcBef>
                <a:spcPts val="0"/>
              </a:spcBef>
              <a:spcAft>
                <a:spcPts val="0"/>
              </a:spcAft>
              <a:buSzPts val="2000"/>
              <a:buNone/>
            </a:pPr>
            <a:r>
              <a:t/>
            </a:r>
            <a:endParaRPr sz="2800"/>
          </a:p>
          <a:p>
            <a:pPr indent="-406400" lvl="0" marL="457200" rtl="0" algn="l">
              <a:lnSpc>
                <a:spcPct val="100000"/>
              </a:lnSpc>
              <a:spcBef>
                <a:spcPts val="1800"/>
              </a:spcBef>
              <a:spcAft>
                <a:spcPts val="0"/>
              </a:spcAft>
              <a:buSzPts val="2800"/>
              <a:buChar char="●"/>
            </a:pPr>
            <a:r>
              <a:rPr lang="en-US" sz="2800"/>
              <a:t>Only experienced botanical experts recognize flowers</a:t>
            </a:r>
            <a:endParaRPr sz="2800"/>
          </a:p>
          <a:p>
            <a:pPr indent="0" lvl="0" marL="457200" rtl="0" algn="l">
              <a:lnSpc>
                <a:spcPct val="100000"/>
              </a:lnSpc>
              <a:spcBef>
                <a:spcPts val="1800"/>
              </a:spcBef>
              <a:spcAft>
                <a:spcPts val="0"/>
              </a:spcAft>
              <a:buSzPts val="2000"/>
              <a:buNone/>
            </a:pPr>
            <a:r>
              <a:t/>
            </a:r>
            <a:endParaRPr sz="2800"/>
          </a:p>
          <a:p>
            <a:pPr indent="-406400" lvl="0" marL="457200" rtl="0" algn="l">
              <a:lnSpc>
                <a:spcPct val="100000"/>
              </a:lnSpc>
              <a:spcBef>
                <a:spcPts val="1800"/>
              </a:spcBef>
              <a:spcAft>
                <a:spcPts val="0"/>
              </a:spcAft>
              <a:buSzPts val="2800"/>
              <a:buChar char="●"/>
            </a:pPr>
            <a:r>
              <a:rPr lang="en-US" sz="2800"/>
              <a:t>Instead of consulting with specialists, we can identify flowers by classifying flower images.</a:t>
            </a:r>
            <a:endParaRPr/>
          </a:p>
        </p:txBody>
      </p:sp>
      <p:pic>
        <p:nvPicPr>
          <p:cNvPr id="131" name="Google Shape;131;p28"/>
          <p:cNvPicPr preferRelativeResize="0"/>
          <p:nvPr/>
        </p:nvPicPr>
        <p:blipFill rotWithShape="1">
          <a:blip r:embed="rId3">
            <a:alphaModFix/>
          </a:blip>
          <a:srcRect b="0" l="0" r="0" t="0"/>
          <a:stretch/>
        </p:blipFill>
        <p:spPr>
          <a:xfrm>
            <a:off x="0" y="1062675"/>
            <a:ext cx="2959100" cy="58154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9"/>
          <p:cNvSpPr/>
          <p:nvPr>
            <p:ph idx="2" type="pic"/>
          </p:nvPr>
        </p:nvSpPr>
        <p:spPr>
          <a:xfrm>
            <a:off x="338250" y="1356650"/>
            <a:ext cx="8467500" cy="4818300"/>
          </a:xfrm>
          <a:prstGeom prst="rect">
            <a:avLst/>
          </a:prstGeom>
          <a:noFill/>
        </p:spPr>
        <p:txBody>
          <a:bodyPr anchorCtr="1" anchor="ctr" bIns="0" lIns="0" spcFirstLastPara="1" rIns="0" wrap="square" tIns="0">
            <a:noAutofit/>
          </a:bodyPr>
          <a:lstStyle/>
          <a:p>
            <a:pPr indent="0" lvl="0" marL="0" marR="30480" rtl="0" algn="just">
              <a:lnSpc>
                <a:spcPct val="115000"/>
              </a:lnSpc>
              <a:spcBef>
                <a:spcPts val="0"/>
              </a:spcBef>
              <a:spcAft>
                <a:spcPts val="0"/>
              </a:spcAft>
              <a:buNone/>
            </a:pPr>
            <a:r>
              <a:rPr lang="en-US" sz="1700">
                <a:solidFill>
                  <a:srgbClr val="FFFFFF"/>
                </a:solidFill>
                <a:latin typeface="Arial"/>
                <a:ea typeface="Arial"/>
                <a:cs typeface="Arial"/>
                <a:sym typeface="Arial"/>
              </a:rPr>
              <a:t>The research on flower classification system is an important topic in the botanical field. Since the eighteenth century, a level hierarchical plant classification system is proposed by Carl Linneaus, and so far it has been widely used all over the world. Initially, the classification method only identifies 8,000 kinds of plant, but now we can recognize 369,000 species. </a:t>
            </a:r>
            <a:endParaRPr sz="17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7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7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7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p:txBody>
      </p:sp>
      <p:sp>
        <p:nvSpPr>
          <p:cNvPr id="138" name="Google Shape;138;p29"/>
          <p:cNvSpPr txBox="1"/>
          <p:nvPr>
            <p:ph type="ctrTitle"/>
          </p:nvPr>
        </p:nvSpPr>
        <p:spPr>
          <a:xfrm>
            <a:off x="-123568" y="250876"/>
            <a:ext cx="9006000" cy="8118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US"/>
              <a:t>Literature Survey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30"/>
          <p:cNvSpPr/>
          <p:nvPr>
            <p:ph idx="2" type="pic"/>
          </p:nvPr>
        </p:nvSpPr>
        <p:spPr>
          <a:xfrm>
            <a:off x="435600" y="1351500"/>
            <a:ext cx="7981200" cy="5163600"/>
          </a:xfrm>
          <a:prstGeom prst="rect">
            <a:avLst/>
          </a:prstGeom>
          <a:noFill/>
        </p:spPr>
        <p:txBody>
          <a:bodyPr anchorCtr="1" anchor="ctr" bIns="0" lIns="0" spcFirstLastPara="1" rIns="0" wrap="square" tIns="0">
            <a:noAutofit/>
          </a:bodyPr>
          <a:lstStyle/>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In recent years, the flower classification improved rapidly, we can find a couple of works carried out in flower classification.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1. Nilsback and Zisserman classified flowers based on visual vocabulary with multiple </a:t>
            </a:r>
            <a:r>
              <a:rPr lang="en-US" sz="1600">
                <a:solidFill>
                  <a:srgbClr val="FFFFFF"/>
                </a:solidFill>
                <a:latin typeface="Arial"/>
                <a:ea typeface="Arial"/>
                <a:cs typeface="Arial"/>
                <a:sym typeface="Arial"/>
              </a:rPr>
              <a:t>SVM, using feature </a:t>
            </a:r>
            <a:r>
              <a:rPr lang="en-US" sz="1600">
                <a:solidFill>
                  <a:srgbClr val="FFFFFF"/>
                </a:solidFill>
                <a:latin typeface="Arial"/>
                <a:ea typeface="Arial"/>
                <a:cs typeface="Arial"/>
                <a:sym typeface="Arial"/>
              </a:rPr>
              <a:t>combination. Finally, we reached 72.8% accuracy.</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2. Guru used KNN to design an automatic model for flowers classification problem.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3. Qi, Liu, and Zhao putted SIFT descriptors and context metho</a:t>
            </a:r>
            <a:r>
              <a:rPr lang="en-US" sz="1600">
                <a:solidFill>
                  <a:srgbClr val="FFFFFF"/>
                </a:solidFill>
                <a:latin typeface="Arial"/>
                <a:ea typeface="Arial"/>
                <a:cs typeface="Arial"/>
                <a:sym typeface="Arial"/>
              </a:rPr>
              <a:t>ds </a:t>
            </a:r>
            <a:r>
              <a:rPr lang="en-US" sz="1600">
                <a:solidFill>
                  <a:srgbClr val="FFFFFF"/>
                </a:solidFill>
                <a:latin typeface="Arial"/>
                <a:ea typeface="Arial"/>
                <a:cs typeface="Arial"/>
                <a:sym typeface="Arial"/>
              </a:rPr>
              <a:t>into coding local and spatial information, then used LibLinear SVM classifier for classification.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4. Kanan used a combined model with sparse coding, whose filters applied unsupervised learning on natural images patches.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5. Xie proposed to unify image classification and retrieval algorithms into ONE.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marR="30480" rtl="0" algn="just">
              <a:lnSpc>
                <a:spcPct val="115000"/>
              </a:lnSpc>
              <a:spcBef>
                <a:spcPts val="0"/>
              </a:spcBef>
              <a:spcAft>
                <a:spcPts val="0"/>
              </a:spcAft>
              <a:buNone/>
            </a:pPr>
            <a:r>
              <a:rPr lang="en-US" sz="1600">
                <a:solidFill>
                  <a:srgbClr val="FFFFFF"/>
                </a:solidFill>
                <a:latin typeface="Arial"/>
                <a:ea typeface="Arial"/>
                <a:cs typeface="Arial"/>
                <a:sym typeface="Arial"/>
              </a:rPr>
              <a:t>6. Yoo introduced a multi-scale pyramid pooling for improving performance of CNN.</a:t>
            </a:r>
            <a:endParaRPr sz="1600">
              <a:solidFill>
                <a:srgbClr val="FFFFFF"/>
              </a:solidFill>
              <a:latin typeface="Arial"/>
              <a:ea typeface="Arial"/>
              <a:cs typeface="Arial"/>
              <a:sym typeface="Arial"/>
            </a:endParaRPr>
          </a:p>
        </p:txBody>
      </p:sp>
      <p:sp>
        <p:nvSpPr>
          <p:cNvPr id="145" name="Google Shape;145;p30"/>
          <p:cNvSpPr txBox="1"/>
          <p:nvPr>
            <p:ph type="ctrTitle"/>
          </p:nvPr>
        </p:nvSpPr>
        <p:spPr>
          <a:xfrm>
            <a:off x="-123568" y="250876"/>
            <a:ext cx="9006000" cy="8118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US"/>
              <a:t>Literature Survey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31"/>
          <p:cNvSpPr/>
          <p:nvPr>
            <p:ph idx="2" type="pic"/>
          </p:nvPr>
        </p:nvSpPr>
        <p:spPr>
          <a:xfrm>
            <a:off x="317501" y="1352400"/>
            <a:ext cx="7982700" cy="5163600"/>
          </a:xfrm>
          <a:prstGeom prst="rect">
            <a:avLst/>
          </a:prstGeom>
        </p:spPr>
        <p:txBody>
          <a:bodyPr anchorCtr="1" anchor="ctr" bIns="0" lIns="0" spcFirstLastPara="1" rIns="0" wrap="square" tIns="0">
            <a:noAutofit/>
          </a:bodyPr>
          <a:lstStyle/>
          <a:p>
            <a:pPr indent="0" lvl="0" marL="0" rtl="0" algn="l">
              <a:spcBef>
                <a:spcPts val="600"/>
              </a:spcBef>
              <a:spcAft>
                <a:spcPts val="0"/>
              </a:spcAft>
              <a:buNone/>
            </a:pPr>
            <a:r>
              <a:rPr lang="en-US" sz="1500">
                <a:solidFill>
                  <a:srgbClr val="FFFFFF"/>
                </a:solidFill>
                <a:latin typeface="Arial"/>
                <a:ea typeface="Arial"/>
                <a:cs typeface="Arial"/>
                <a:sym typeface="Arial"/>
              </a:rPr>
              <a:t>Traditional approach: extracting the features (like edges, colors etc.) from the pictures by human method. Therefore, the accuracy depend </a:t>
            </a:r>
            <a:r>
              <a:rPr lang="en-US" sz="1500">
                <a:solidFill>
                  <a:schemeClr val="lt1"/>
                </a:solidFill>
                <a:latin typeface="Arial"/>
                <a:ea typeface="Arial"/>
                <a:cs typeface="Arial"/>
                <a:sym typeface="Arial"/>
              </a:rPr>
              <a:t>directly </a:t>
            </a:r>
            <a:r>
              <a:rPr lang="en-US" sz="1500">
                <a:solidFill>
                  <a:srgbClr val="FFFFFF"/>
                </a:solidFill>
                <a:latin typeface="Arial"/>
                <a:ea typeface="Arial"/>
                <a:cs typeface="Arial"/>
                <a:sym typeface="Arial"/>
              </a:rPr>
              <a:t>on the experience. </a:t>
            </a:r>
            <a:endParaRPr sz="1500">
              <a:solidFill>
                <a:srgbClr val="FFFFFF"/>
              </a:solidFill>
              <a:latin typeface="Arial"/>
              <a:ea typeface="Arial"/>
              <a:cs typeface="Arial"/>
              <a:sym typeface="Arial"/>
            </a:endParaRPr>
          </a:p>
          <a:p>
            <a:pPr indent="0" lvl="0" marL="0" rtl="0" algn="l">
              <a:spcBef>
                <a:spcPts val="600"/>
              </a:spcBef>
              <a:spcAft>
                <a:spcPts val="0"/>
              </a:spcAft>
              <a:buNone/>
            </a:pPr>
            <a:r>
              <a:t/>
            </a:r>
            <a:endParaRPr sz="1500">
              <a:solidFill>
                <a:srgbClr val="FFFFFF"/>
              </a:solidFill>
              <a:latin typeface="Arial"/>
              <a:ea typeface="Arial"/>
              <a:cs typeface="Arial"/>
              <a:sym typeface="Arial"/>
            </a:endParaRPr>
          </a:p>
          <a:p>
            <a:pPr indent="0" lvl="0" marL="0" rtl="0" algn="l">
              <a:spcBef>
                <a:spcPts val="600"/>
              </a:spcBef>
              <a:spcAft>
                <a:spcPts val="0"/>
              </a:spcAft>
              <a:buNone/>
            </a:pPr>
            <a:r>
              <a:rPr lang="en-US" sz="1500">
                <a:solidFill>
                  <a:srgbClr val="FFFFFF"/>
                </a:solidFill>
                <a:latin typeface="Arial"/>
                <a:ea typeface="Arial"/>
                <a:cs typeface="Arial"/>
                <a:sym typeface="Arial"/>
              </a:rPr>
              <a:t>Deep learning: no need to do feature engineering. The neural network do it for you. In this way, We can use neural network achieve a very high accuracy without having any knowledge of flowers.</a:t>
            </a:r>
            <a:endParaRPr sz="1500">
              <a:solidFill>
                <a:srgbClr val="FFFFFF"/>
              </a:solidFill>
              <a:latin typeface="Arial"/>
              <a:ea typeface="Arial"/>
              <a:cs typeface="Arial"/>
              <a:sym typeface="Arial"/>
            </a:endParaRPr>
          </a:p>
          <a:p>
            <a:pPr indent="0" lvl="0" marL="0" rtl="0" algn="l">
              <a:spcBef>
                <a:spcPts val="600"/>
              </a:spcBef>
              <a:spcAft>
                <a:spcPts val="0"/>
              </a:spcAft>
              <a:buNone/>
            </a:pPr>
            <a:r>
              <a:t/>
            </a:r>
            <a:endParaRPr/>
          </a:p>
        </p:txBody>
      </p:sp>
      <p:sp>
        <p:nvSpPr>
          <p:cNvPr id="152" name="Google Shape;152;p31"/>
          <p:cNvSpPr txBox="1"/>
          <p:nvPr>
            <p:ph type="ctrTitle"/>
          </p:nvPr>
        </p:nvSpPr>
        <p:spPr>
          <a:xfrm>
            <a:off x="-123568" y="250876"/>
            <a:ext cx="9006000" cy="8118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US"/>
              <a:t>Deep learning VS. Traditional Approach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2"/>
          <p:cNvPicPr preferRelativeResize="0"/>
          <p:nvPr/>
        </p:nvPicPr>
        <p:blipFill rotWithShape="1">
          <a:blip r:embed="rId3">
            <a:alphaModFix/>
          </a:blip>
          <a:srcRect b="9725" l="0" r="0" t="10688"/>
          <a:stretch/>
        </p:blipFill>
        <p:spPr>
          <a:xfrm rot="-5400000">
            <a:off x="1146499" y="2900101"/>
            <a:ext cx="3039998" cy="4875800"/>
          </a:xfrm>
          <a:prstGeom prst="rect">
            <a:avLst/>
          </a:prstGeom>
          <a:noFill/>
          <a:ln>
            <a:noFill/>
          </a:ln>
        </p:spPr>
      </p:pic>
      <p:sp>
        <p:nvSpPr>
          <p:cNvPr id="159" name="Google Shape;159;p32"/>
          <p:cNvSpPr txBox="1"/>
          <p:nvPr>
            <p:ph type="ctrTitle"/>
          </p:nvPr>
        </p:nvSpPr>
        <p:spPr>
          <a:xfrm>
            <a:off x="-123568" y="250876"/>
            <a:ext cx="9006000" cy="811800"/>
          </a:xfrm>
          <a:prstGeom prst="rect">
            <a:avLst/>
          </a:prstGeom>
          <a:solidFill>
            <a:srgbClr val="006C92"/>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chemeClr val="lt1"/>
              </a:buClr>
              <a:buSzPts val="3000"/>
              <a:buFont typeface="Calibri"/>
              <a:buNone/>
            </a:pPr>
            <a:r>
              <a:rPr lang="en-US"/>
              <a:t>Dataset</a:t>
            </a:r>
            <a:endParaRPr/>
          </a:p>
        </p:txBody>
      </p:sp>
      <p:sp>
        <p:nvSpPr>
          <p:cNvPr id="160" name="Google Shape;160;p32"/>
          <p:cNvSpPr txBox="1"/>
          <p:nvPr>
            <p:ph idx="1" type="body"/>
          </p:nvPr>
        </p:nvSpPr>
        <p:spPr>
          <a:xfrm>
            <a:off x="104875" y="1125150"/>
            <a:ext cx="5912700" cy="2790000"/>
          </a:xfrm>
          <a:prstGeom prst="rect">
            <a:avLst/>
          </a:prstGeom>
          <a:noFill/>
          <a:ln>
            <a:noFill/>
          </a:ln>
        </p:spPr>
        <p:txBody>
          <a:bodyPr anchorCtr="0" anchor="t" bIns="0" lIns="0" spcFirstLastPara="1" rIns="0" wrap="square" tIns="0">
            <a:noAutofit/>
          </a:bodyPr>
          <a:lstStyle/>
          <a:p>
            <a:pPr indent="-347472" lvl="0" marL="347472" marR="0" rtl="0" algn="l">
              <a:lnSpc>
                <a:spcPct val="90000"/>
              </a:lnSpc>
              <a:spcBef>
                <a:spcPts val="0"/>
              </a:spcBef>
              <a:spcAft>
                <a:spcPts val="0"/>
              </a:spcAft>
              <a:buSzPts val="3000"/>
              <a:buFont typeface="Arial"/>
              <a:buChar char="•"/>
            </a:pPr>
            <a:r>
              <a:rPr lang="en-US" sz="3000"/>
              <a:t>Oxford 102 Flower Dataset</a:t>
            </a:r>
            <a:endParaRPr sz="3000"/>
          </a:p>
          <a:p>
            <a:pPr indent="-346456" lvl="0" marL="347472" marR="0" rtl="0" algn="l">
              <a:lnSpc>
                <a:spcPct val="90000"/>
              </a:lnSpc>
              <a:spcBef>
                <a:spcPts val="2600"/>
              </a:spcBef>
              <a:spcAft>
                <a:spcPts val="0"/>
              </a:spcAft>
              <a:buSzPts val="2000"/>
              <a:buFont typeface="Arial"/>
              <a:buChar char="•"/>
            </a:pPr>
            <a:r>
              <a:rPr lang="en-US"/>
              <a:t>102 Classes, e</a:t>
            </a:r>
            <a:r>
              <a:rPr lang="en-US"/>
              <a:t>ach: 40 ~ 258 images (nearly 500X500)</a:t>
            </a:r>
            <a:endParaRPr/>
          </a:p>
          <a:p>
            <a:pPr indent="-346456" lvl="0" marL="347472" marR="0" rtl="0" algn="l">
              <a:lnSpc>
                <a:spcPct val="90000"/>
              </a:lnSpc>
              <a:spcBef>
                <a:spcPts val="2600"/>
              </a:spcBef>
              <a:spcAft>
                <a:spcPts val="0"/>
              </a:spcAft>
              <a:buSzPts val="2000"/>
              <a:buChar char="•"/>
            </a:pPr>
            <a:r>
              <a:rPr lang="en-US"/>
              <a:t>Training set: 6552 images</a:t>
            </a:r>
            <a:endParaRPr/>
          </a:p>
          <a:p>
            <a:pPr indent="-346456" lvl="0" marL="347472" marR="0" rtl="0" algn="l">
              <a:lnSpc>
                <a:spcPct val="90000"/>
              </a:lnSpc>
              <a:spcBef>
                <a:spcPts val="2600"/>
              </a:spcBef>
              <a:spcAft>
                <a:spcPts val="0"/>
              </a:spcAft>
              <a:buSzPts val="2000"/>
              <a:buFont typeface="Arial"/>
              <a:buChar char="•"/>
            </a:pPr>
            <a:r>
              <a:rPr lang="en-US"/>
              <a:t>Valid set: 818 images</a:t>
            </a:r>
            <a:endParaRPr/>
          </a:p>
          <a:p>
            <a:pPr indent="-346456" lvl="0" marL="347472" marR="0" rtl="0" algn="l">
              <a:lnSpc>
                <a:spcPct val="90000"/>
              </a:lnSpc>
              <a:spcBef>
                <a:spcPts val="2600"/>
              </a:spcBef>
              <a:spcAft>
                <a:spcPts val="0"/>
              </a:spcAft>
              <a:buSzPts val="2000"/>
              <a:buChar char="•"/>
            </a:pPr>
            <a:r>
              <a:rPr lang="en-US"/>
              <a:t>Test set: Valid set after random transformation</a:t>
            </a:r>
            <a:endParaRPr/>
          </a:p>
        </p:txBody>
      </p:sp>
      <p:pic>
        <p:nvPicPr>
          <p:cNvPr id="161" name="Google Shape;161;p32"/>
          <p:cNvPicPr preferRelativeResize="0"/>
          <p:nvPr/>
        </p:nvPicPr>
        <p:blipFill rotWithShape="1">
          <a:blip r:embed="rId4">
            <a:alphaModFix/>
          </a:blip>
          <a:srcRect b="0" l="0" r="0" t="0"/>
          <a:stretch/>
        </p:blipFill>
        <p:spPr>
          <a:xfrm>
            <a:off x="5284875" y="2468575"/>
            <a:ext cx="3750849" cy="3641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3"/>
          <p:cNvPicPr preferRelativeResize="0"/>
          <p:nvPr/>
        </p:nvPicPr>
        <p:blipFill rotWithShape="1">
          <a:blip r:embed="rId3">
            <a:alphaModFix/>
          </a:blip>
          <a:srcRect b="35230" l="8082" r="7107" t="34630"/>
          <a:stretch/>
        </p:blipFill>
        <p:spPr>
          <a:xfrm>
            <a:off x="3177768" y="926950"/>
            <a:ext cx="5860307" cy="2082599"/>
          </a:xfrm>
          <a:prstGeom prst="rect">
            <a:avLst/>
          </a:prstGeom>
          <a:noFill/>
          <a:ln>
            <a:noFill/>
          </a:ln>
        </p:spPr>
      </p:pic>
      <p:sp>
        <p:nvSpPr>
          <p:cNvPr id="168" name="Google Shape;168;p33"/>
          <p:cNvSpPr txBox="1"/>
          <p:nvPr>
            <p:ph type="ctrTitle"/>
          </p:nvPr>
        </p:nvSpPr>
        <p:spPr>
          <a:xfrm>
            <a:off x="-123568" y="250876"/>
            <a:ext cx="9006000" cy="811800"/>
          </a:xfrm>
          <a:prstGeom prst="rect">
            <a:avLst/>
          </a:prstGeom>
          <a:solidFill>
            <a:srgbClr val="006C92"/>
          </a:solidFill>
          <a:ln>
            <a:noFill/>
          </a:ln>
        </p:spPr>
        <p:txBody>
          <a:bodyPr anchorCtr="0" anchor="ctr" bIns="0" lIns="457200" spcFirstLastPara="1" rIns="0" wrap="square" tIns="0">
            <a:noAutofit/>
          </a:bodyPr>
          <a:lstStyle/>
          <a:p>
            <a:pPr indent="0" lvl="0" marL="0" rtl="0" algn="l">
              <a:lnSpc>
                <a:spcPct val="86666"/>
              </a:lnSpc>
              <a:spcBef>
                <a:spcPts val="0"/>
              </a:spcBef>
              <a:spcAft>
                <a:spcPts val="0"/>
              </a:spcAft>
              <a:buClr>
                <a:schemeClr val="lt1"/>
              </a:buClr>
              <a:buSzPts val="3000"/>
              <a:buFont typeface="Calibri"/>
              <a:buNone/>
            </a:pPr>
            <a:r>
              <a:rPr lang="en-US"/>
              <a:t>Dataset</a:t>
            </a:r>
            <a:endParaRPr/>
          </a:p>
        </p:txBody>
      </p:sp>
      <p:sp>
        <p:nvSpPr>
          <p:cNvPr id="169" name="Google Shape;169;p33"/>
          <p:cNvSpPr txBox="1"/>
          <p:nvPr>
            <p:ph idx="1" type="body"/>
          </p:nvPr>
        </p:nvSpPr>
        <p:spPr>
          <a:xfrm>
            <a:off x="132950" y="1158300"/>
            <a:ext cx="6247800" cy="2907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3000"/>
              <a:t>Preprocess</a:t>
            </a:r>
            <a:endParaRPr sz="3000"/>
          </a:p>
          <a:p>
            <a:pPr indent="-355600" lvl="0" marL="457200" rtl="0" algn="l">
              <a:spcBef>
                <a:spcPts val="2600"/>
              </a:spcBef>
              <a:spcAft>
                <a:spcPts val="0"/>
              </a:spcAft>
              <a:buSzPts val="2000"/>
              <a:buChar char="•"/>
            </a:pPr>
            <a:r>
              <a:rPr lang="en-US"/>
              <a:t>resize to 224 x 224</a:t>
            </a:r>
            <a:endParaRPr/>
          </a:p>
          <a:p>
            <a:pPr indent="-355600" lvl="0" marL="457200" rtl="0" algn="l">
              <a:spcBef>
                <a:spcPts val="2600"/>
              </a:spcBef>
              <a:spcAft>
                <a:spcPts val="0"/>
              </a:spcAft>
              <a:buClr>
                <a:schemeClr val="accent1"/>
              </a:buClr>
              <a:buSzPts val="2000"/>
              <a:buChar char="•"/>
            </a:pPr>
            <a:r>
              <a:rPr lang="en-US"/>
              <a:t>normalize for pytorch </a:t>
            </a:r>
            <a:endParaRPr/>
          </a:p>
          <a:p>
            <a:pPr indent="-355600" lvl="0" marL="457200" rtl="0" algn="l">
              <a:spcBef>
                <a:spcPts val="2600"/>
              </a:spcBef>
              <a:spcAft>
                <a:spcPts val="0"/>
              </a:spcAft>
              <a:buClr>
                <a:schemeClr val="accent1"/>
              </a:buClr>
              <a:buSzPts val="2000"/>
              <a:buChar char="•"/>
            </a:pPr>
            <a:r>
              <a:rPr lang="en-US"/>
              <a:t>mean = [0.485, 0.456, 0.406]</a:t>
            </a:r>
            <a:endParaRPr/>
          </a:p>
          <a:p>
            <a:pPr indent="-355600" lvl="0" marL="457200" rtl="0" algn="l">
              <a:spcBef>
                <a:spcPts val="2600"/>
              </a:spcBef>
              <a:spcAft>
                <a:spcPts val="0"/>
              </a:spcAft>
              <a:buClr>
                <a:schemeClr val="accent1"/>
              </a:buClr>
              <a:buSzPts val="2000"/>
              <a:buChar char="•"/>
            </a:pPr>
            <a:r>
              <a:rPr lang="en-US"/>
              <a:t>std = [0.229, 0.224, 0.225]</a:t>
            </a:r>
            <a:endParaRPr/>
          </a:p>
        </p:txBody>
      </p:sp>
      <p:pic>
        <p:nvPicPr>
          <p:cNvPr id="170" name="Google Shape;170;p33"/>
          <p:cNvPicPr preferRelativeResize="0"/>
          <p:nvPr/>
        </p:nvPicPr>
        <p:blipFill rotWithShape="1">
          <a:blip r:embed="rId4">
            <a:alphaModFix/>
          </a:blip>
          <a:srcRect b="5792" l="5086" r="0" t="0"/>
          <a:stretch/>
        </p:blipFill>
        <p:spPr>
          <a:xfrm>
            <a:off x="930425" y="4066200"/>
            <a:ext cx="3240143" cy="2657750"/>
          </a:xfrm>
          <a:prstGeom prst="rect">
            <a:avLst/>
          </a:prstGeom>
          <a:noFill/>
          <a:ln>
            <a:noFill/>
          </a:ln>
        </p:spPr>
      </p:pic>
      <p:pic>
        <p:nvPicPr>
          <p:cNvPr id="171" name="Google Shape;171;p33"/>
          <p:cNvPicPr preferRelativeResize="0"/>
          <p:nvPr/>
        </p:nvPicPr>
        <p:blipFill rotWithShape="1">
          <a:blip r:embed="rId5">
            <a:alphaModFix/>
          </a:blip>
          <a:srcRect b="5792" l="5177" r="0" t="0"/>
          <a:stretch/>
        </p:blipFill>
        <p:spPr>
          <a:xfrm>
            <a:off x="5209135" y="4088113"/>
            <a:ext cx="3186714" cy="2613924"/>
          </a:xfrm>
          <a:prstGeom prst="rect">
            <a:avLst/>
          </a:prstGeom>
          <a:noFill/>
          <a:ln>
            <a:noFill/>
          </a:ln>
        </p:spPr>
      </p:pic>
      <p:sp>
        <p:nvSpPr>
          <p:cNvPr id="172" name="Google Shape;172;p33"/>
          <p:cNvSpPr txBox="1"/>
          <p:nvPr>
            <p:ph idx="1" type="body"/>
          </p:nvPr>
        </p:nvSpPr>
        <p:spPr>
          <a:xfrm>
            <a:off x="2508575" y="6423750"/>
            <a:ext cx="1738200" cy="33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2000"/>
              <a:buNone/>
            </a:pPr>
            <a:r>
              <a:rPr lang="en-US"/>
              <a:t>group by shape</a:t>
            </a:r>
            <a:endParaRPr/>
          </a:p>
        </p:txBody>
      </p:sp>
      <p:sp>
        <p:nvSpPr>
          <p:cNvPr id="173" name="Google Shape;173;p33"/>
          <p:cNvSpPr txBox="1"/>
          <p:nvPr>
            <p:ph idx="1" type="body"/>
          </p:nvPr>
        </p:nvSpPr>
        <p:spPr>
          <a:xfrm>
            <a:off x="6892575" y="6438900"/>
            <a:ext cx="1738200" cy="335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SzPts val="2000"/>
              <a:buNone/>
            </a:pPr>
            <a:r>
              <a:rPr lang="en-US"/>
              <a:t>group by color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61C00"/>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